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62" r:id="rId2"/>
    <p:sldId id="263" r:id="rId3"/>
    <p:sldId id="265" r:id="rId4"/>
    <p:sldId id="266" r:id="rId5"/>
    <p:sldId id="275" r:id="rId6"/>
    <p:sldId id="267" r:id="rId7"/>
    <p:sldId id="268" r:id="rId8"/>
    <p:sldId id="269" r:id="rId9"/>
    <p:sldId id="270" r:id="rId10"/>
    <p:sldId id="271" r:id="rId11"/>
    <p:sldId id="272" r:id="rId12"/>
    <p:sldId id="273" r:id="rId13"/>
    <p:sldId id="274"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9"/>
    <p:restoredTop sz="94663"/>
  </p:normalViewPr>
  <p:slideViewPr>
    <p:cSldViewPr snapToGrid="0" snapToObjects="1">
      <p:cViewPr>
        <p:scale>
          <a:sx n="117" d="100"/>
          <a:sy n="117" d="100"/>
        </p:scale>
        <p:origin x="69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D0C07A-5217-D84C-8EBE-2DCCCC206F80}" type="datetimeFigureOut">
              <a:rPr lang="en-US" smtClean="0"/>
              <a:t>8/22/19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AD1B8-6732-8642-87FC-58E32DC6D8A7}" type="slidenum">
              <a:rPr lang="en-US" smtClean="0"/>
              <a:t>‹#›</a:t>
            </a:fld>
            <a:endParaRPr lang="en-US"/>
          </a:p>
        </p:txBody>
      </p:sp>
    </p:spTree>
    <p:extLst>
      <p:ext uri="{BB962C8B-B14F-4D97-AF65-F5344CB8AC3E}">
        <p14:creationId xmlns:p14="http://schemas.microsoft.com/office/powerpoint/2010/main" val="4111958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9DF32-176A-DF43-B4DD-97EBD56FDC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A9B6CF-491C-EB4C-AF7D-B7E8021023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F0566D-9BB2-C145-97DF-EF646FDAF385}"/>
              </a:ext>
            </a:extLst>
          </p:cNvPr>
          <p:cNvSpPr>
            <a:spLocks noGrp="1"/>
          </p:cNvSpPr>
          <p:nvPr>
            <p:ph type="dt" sz="half" idx="10"/>
          </p:nvPr>
        </p:nvSpPr>
        <p:spPr/>
        <p:txBody>
          <a:bodyPr/>
          <a:lstStyle/>
          <a:p>
            <a:fld id="{51806B2F-8F20-0048-81CE-314B37B5E199}" type="datetimeFigureOut">
              <a:rPr lang="en-US" smtClean="0"/>
              <a:t>8/22/19</a:t>
            </a:fld>
            <a:endParaRPr lang="en-US"/>
          </a:p>
        </p:txBody>
      </p:sp>
      <p:sp>
        <p:nvSpPr>
          <p:cNvPr id="5" name="Footer Placeholder 4">
            <a:extLst>
              <a:ext uri="{FF2B5EF4-FFF2-40B4-BE49-F238E27FC236}">
                <a16:creationId xmlns:a16="http://schemas.microsoft.com/office/drawing/2014/main" id="{07703F39-9AD3-F64E-B95F-F2B6E65B3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73B16-175A-CD4B-B2F9-6ACA439254FC}"/>
              </a:ext>
            </a:extLst>
          </p:cNvPr>
          <p:cNvSpPr>
            <a:spLocks noGrp="1"/>
          </p:cNvSpPr>
          <p:nvPr>
            <p:ph type="sldNum" sz="quarter" idx="12"/>
          </p:nvPr>
        </p:nvSpPr>
        <p:spPr/>
        <p:txBody>
          <a:bodyPr/>
          <a:lstStyle/>
          <a:p>
            <a:fld id="{43F40B17-23EA-9745-A271-C2C97D3144B9}" type="slidenum">
              <a:rPr lang="en-US" smtClean="0"/>
              <a:t>‹#›</a:t>
            </a:fld>
            <a:endParaRPr lang="en-US"/>
          </a:p>
        </p:txBody>
      </p:sp>
    </p:spTree>
    <p:extLst>
      <p:ext uri="{BB962C8B-B14F-4D97-AF65-F5344CB8AC3E}">
        <p14:creationId xmlns:p14="http://schemas.microsoft.com/office/powerpoint/2010/main" val="2151078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33ED4-6134-394E-A2B9-E74550AD31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7F0D23-3947-D747-A0EE-8E6CAC57F4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5E6E72-3386-DA4C-8BCA-BBB45E97245A}"/>
              </a:ext>
            </a:extLst>
          </p:cNvPr>
          <p:cNvSpPr>
            <a:spLocks noGrp="1"/>
          </p:cNvSpPr>
          <p:nvPr>
            <p:ph type="dt" sz="half" idx="10"/>
          </p:nvPr>
        </p:nvSpPr>
        <p:spPr/>
        <p:txBody>
          <a:bodyPr/>
          <a:lstStyle/>
          <a:p>
            <a:fld id="{51806B2F-8F20-0048-81CE-314B37B5E199}" type="datetimeFigureOut">
              <a:rPr lang="en-US" smtClean="0"/>
              <a:t>8/22/19</a:t>
            </a:fld>
            <a:endParaRPr lang="en-US"/>
          </a:p>
        </p:txBody>
      </p:sp>
      <p:sp>
        <p:nvSpPr>
          <p:cNvPr id="5" name="Footer Placeholder 4">
            <a:extLst>
              <a:ext uri="{FF2B5EF4-FFF2-40B4-BE49-F238E27FC236}">
                <a16:creationId xmlns:a16="http://schemas.microsoft.com/office/drawing/2014/main" id="{CF1FB74F-D4FC-6340-8003-8330C1C253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A28805-4D1B-1842-9E32-949900E8EFA7}"/>
              </a:ext>
            </a:extLst>
          </p:cNvPr>
          <p:cNvSpPr>
            <a:spLocks noGrp="1"/>
          </p:cNvSpPr>
          <p:nvPr>
            <p:ph type="sldNum" sz="quarter" idx="12"/>
          </p:nvPr>
        </p:nvSpPr>
        <p:spPr/>
        <p:txBody>
          <a:bodyPr/>
          <a:lstStyle/>
          <a:p>
            <a:fld id="{43F40B17-23EA-9745-A271-C2C97D3144B9}" type="slidenum">
              <a:rPr lang="en-US" smtClean="0"/>
              <a:t>‹#›</a:t>
            </a:fld>
            <a:endParaRPr lang="en-US"/>
          </a:p>
        </p:txBody>
      </p:sp>
    </p:spTree>
    <p:extLst>
      <p:ext uri="{BB962C8B-B14F-4D97-AF65-F5344CB8AC3E}">
        <p14:creationId xmlns:p14="http://schemas.microsoft.com/office/powerpoint/2010/main" val="3579252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F94B55-3F40-4E4F-949A-2F41394284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BEE978-B41B-9B4B-BB9E-DD97A0F1FA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A66BA8-2751-2840-99FE-DCC74F9D2979}"/>
              </a:ext>
            </a:extLst>
          </p:cNvPr>
          <p:cNvSpPr>
            <a:spLocks noGrp="1"/>
          </p:cNvSpPr>
          <p:nvPr>
            <p:ph type="dt" sz="half" idx="10"/>
          </p:nvPr>
        </p:nvSpPr>
        <p:spPr/>
        <p:txBody>
          <a:bodyPr/>
          <a:lstStyle/>
          <a:p>
            <a:fld id="{51806B2F-8F20-0048-81CE-314B37B5E199}" type="datetimeFigureOut">
              <a:rPr lang="en-US" smtClean="0"/>
              <a:t>8/22/19</a:t>
            </a:fld>
            <a:endParaRPr lang="en-US"/>
          </a:p>
        </p:txBody>
      </p:sp>
      <p:sp>
        <p:nvSpPr>
          <p:cNvPr id="5" name="Footer Placeholder 4">
            <a:extLst>
              <a:ext uri="{FF2B5EF4-FFF2-40B4-BE49-F238E27FC236}">
                <a16:creationId xmlns:a16="http://schemas.microsoft.com/office/drawing/2014/main" id="{766E5EE7-31C1-FB4E-ACE6-810D09DFF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E311E-4872-DA45-8190-FD77EB259445}"/>
              </a:ext>
            </a:extLst>
          </p:cNvPr>
          <p:cNvSpPr>
            <a:spLocks noGrp="1"/>
          </p:cNvSpPr>
          <p:nvPr>
            <p:ph type="sldNum" sz="quarter" idx="12"/>
          </p:nvPr>
        </p:nvSpPr>
        <p:spPr/>
        <p:txBody>
          <a:bodyPr/>
          <a:lstStyle/>
          <a:p>
            <a:fld id="{43F40B17-23EA-9745-A271-C2C97D3144B9}" type="slidenum">
              <a:rPr lang="en-US" smtClean="0"/>
              <a:t>‹#›</a:t>
            </a:fld>
            <a:endParaRPr lang="en-US"/>
          </a:p>
        </p:txBody>
      </p:sp>
    </p:spTree>
    <p:extLst>
      <p:ext uri="{BB962C8B-B14F-4D97-AF65-F5344CB8AC3E}">
        <p14:creationId xmlns:p14="http://schemas.microsoft.com/office/powerpoint/2010/main" val="1093494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D91F-B937-784E-B4F1-534C35EF20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8ED7FE-1CA9-894B-AEC4-0E65D0B155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8D2B2D-D675-D147-ABDD-49C1651F1FAB}"/>
              </a:ext>
            </a:extLst>
          </p:cNvPr>
          <p:cNvSpPr>
            <a:spLocks noGrp="1"/>
          </p:cNvSpPr>
          <p:nvPr>
            <p:ph type="dt" sz="half" idx="10"/>
          </p:nvPr>
        </p:nvSpPr>
        <p:spPr/>
        <p:txBody>
          <a:bodyPr/>
          <a:lstStyle/>
          <a:p>
            <a:fld id="{51806B2F-8F20-0048-81CE-314B37B5E199}" type="datetimeFigureOut">
              <a:rPr lang="en-US" smtClean="0"/>
              <a:t>8/22/19</a:t>
            </a:fld>
            <a:endParaRPr lang="en-US"/>
          </a:p>
        </p:txBody>
      </p:sp>
      <p:sp>
        <p:nvSpPr>
          <p:cNvPr id="5" name="Footer Placeholder 4">
            <a:extLst>
              <a:ext uri="{FF2B5EF4-FFF2-40B4-BE49-F238E27FC236}">
                <a16:creationId xmlns:a16="http://schemas.microsoft.com/office/drawing/2014/main" id="{9544256A-4796-C547-8C63-B7A26B604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052D9-341D-9447-A658-BFED11D209AC}"/>
              </a:ext>
            </a:extLst>
          </p:cNvPr>
          <p:cNvSpPr>
            <a:spLocks noGrp="1"/>
          </p:cNvSpPr>
          <p:nvPr>
            <p:ph type="sldNum" sz="quarter" idx="12"/>
          </p:nvPr>
        </p:nvSpPr>
        <p:spPr/>
        <p:txBody>
          <a:bodyPr/>
          <a:lstStyle/>
          <a:p>
            <a:fld id="{43F40B17-23EA-9745-A271-C2C97D3144B9}" type="slidenum">
              <a:rPr lang="en-US" smtClean="0"/>
              <a:t>‹#›</a:t>
            </a:fld>
            <a:endParaRPr lang="en-US"/>
          </a:p>
        </p:txBody>
      </p:sp>
    </p:spTree>
    <p:extLst>
      <p:ext uri="{BB962C8B-B14F-4D97-AF65-F5344CB8AC3E}">
        <p14:creationId xmlns:p14="http://schemas.microsoft.com/office/powerpoint/2010/main" val="1898864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B742-015D-C14A-AA02-1E9C3C789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A6AF81-FB39-1640-9FCE-D38DF47C27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9C3B07-2F36-2842-9AC0-9F79FB923FFE}"/>
              </a:ext>
            </a:extLst>
          </p:cNvPr>
          <p:cNvSpPr>
            <a:spLocks noGrp="1"/>
          </p:cNvSpPr>
          <p:nvPr>
            <p:ph type="dt" sz="half" idx="10"/>
          </p:nvPr>
        </p:nvSpPr>
        <p:spPr/>
        <p:txBody>
          <a:bodyPr/>
          <a:lstStyle/>
          <a:p>
            <a:fld id="{51806B2F-8F20-0048-81CE-314B37B5E199}" type="datetimeFigureOut">
              <a:rPr lang="en-US" smtClean="0"/>
              <a:t>8/22/19</a:t>
            </a:fld>
            <a:endParaRPr lang="en-US"/>
          </a:p>
        </p:txBody>
      </p:sp>
      <p:sp>
        <p:nvSpPr>
          <p:cNvPr id="5" name="Footer Placeholder 4">
            <a:extLst>
              <a:ext uri="{FF2B5EF4-FFF2-40B4-BE49-F238E27FC236}">
                <a16:creationId xmlns:a16="http://schemas.microsoft.com/office/drawing/2014/main" id="{D879CC0E-7759-6A45-B637-0FF9075169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3354CF-00A4-8045-B7EC-B757FFDBAAB2}"/>
              </a:ext>
            </a:extLst>
          </p:cNvPr>
          <p:cNvSpPr>
            <a:spLocks noGrp="1"/>
          </p:cNvSpPr>
          <p:nvPr>
            <p:ph type="sldNum" sz="quarter" idx="12"/>
          </p:nvPr>
        </p:nvSpPr>
        <p:spPr/>
        <p:txBody>
          <a:bodyPr/>
          <a:lstStyle/>
          <a:p>
            <a:fld id="{43F40B17-23EA-9745-A271-C2C97D3144B9}" type="slidenum">
              <a:rPr lang="en-US" smtClean="0"/>
              <a:t>‹#›</a:t>
            </a:fld>
            <a:endParaRPr lang="en-US"/>
          </a:p>
        </p:txBody>
      </p:sp>
    </p:spTree>
    <p:extLst>
      <p:ext uri="{BB962C8B-B14F-4D97-AF65-F5344CB8AC3E}">
        <p14:creationId xmlns:p14="http://schemas.microsoft.com/office/powerpoint/2010/main" val="939928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0581-A0C9-B249-A5E4-83A4F3F3AA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609DC3-B617-FB42-B553-E7D15F97FA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D709AE-300B-6047-816B-ADDBC5CD73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E65D69-7AD5-AD4E-9E87-51DBD0D3330F}"/>
              </a:ext>
            </a:extLst>
          </p:cNvPr>
          <p:cNvSpPr>
            <a:spLocks noGrp="1"/>
          </p:cNvSpPr>
          <p:nvPr>
            <p:ph type="dt" sz="half" idx="10"/>
          </p:nvPr>
        </p:nvSpPr>
        <p:spPr/>
        <p:txBody>
          <a:bodyPr/>
          <a:lstStyle/>
          <a:p>
            <a:fld id="{51806B2F-8F20-0048-81CE-314B37B5E199}" type="datetimeFigureOut">
              <a:rPr lang="en-US" smtClean="0"/>
              <a:t>8/22/19</a:t>
            </a:fld>
            <a:endParaRPr lang="en-US"/>
          </a:p>
        </p:txBody>
      </p:sp>
      <p:sp>
        <p:nvSpPr>
          <p:cNvPr id="6" name="Footer Placeholder 5">
            <a:extLst>
              <a:ext uri="{FF2B5EF4-FFF2-40B4-BE49-F238E27FC236}">
                <a16:creationId xmlns:a16="http://schemas.microsoft.com/office/drawing/2014/main" id="{7AAE07CF-03E1-504A-A84F-65E7676F45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E09D77-0E85-8F41-B104-D06F2CDFDDFA}"/>
              </a:ext>
            </a:extLst>
          </p:cNvPr>
          <p:cNvSpPr>
            <a:spLocks noGrp="1"/>
          </p:cNvSpPr>
          <p:nvPr>
            <p:ph type="sldNum" sz="quarter" idx="12"/>
          </p:nvPr>
        </p:nvSpPr>
        <p:spPr/>
        <p:txBody>
          <a:bodyPr/>
          <a:lstStyle/>
          <a:p>
            <a:fld id="{43F40B17-23EA-9745-A271-C2C97D3144B9}" type="slidenum">
              <a:rPr lang="en-US" smtClean="0"/>
              <a:t>‹#›</a:t>
            </a:fld>
            <a:endParaRPr lang="en-US"/>
          </a:p>
        </p:txBody>
      </p:sp>
    </p:spTree>
    <p:extLst>
      <p:ext uri="{BB962C8B-B14F-4D97-AF65-F5344CB8AC3E}">
        <p14:creationId xmlns:p14="http://schemas.microsoft.com/office/powerpoint/2010/main" val="284260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3E823-FADD-964D-B20B-655F3B4019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978CFC-4692-0844-AFBC-B76CAD03E1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CC1DAA-248B-004E-9657-8FB82DD970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50D4C7-F879-E549-BA36-56DCCB76EB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153EA2-BA44-1E42-8B43-0610A1DAD8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7CCA48-A675-994C-9B4A-55C3748846CD}"/>
              </a:ext>
            </a:extLst>
          </p:cNvPr>
          <p:cNvSpPr>
            <a:spLocks noGrp="1"/>
          </p:cNvSpPr>
          <p:nvPr>
            <p:ph type="dt" sz="half" idx="10"/>
          </p:nvPr>
        </p:nvSpPr>
        <p:spPr/>
        <p:txBody>
          <a:bodyPr/>
          <a:lstStyle/>
          <a:p>
            <a:fld id="{51806B2F-8F20-0048-81CE-314B37B5E199}" type="datetimeFigureOut">
              <a:rPr lang="en-US" smtClean="0"/>
              <a:t>8/22/19</a:t>
            </a:fld>
            <a:endParaRPr lang="en-US"/>
          </a:p>
        </p:txBody>
      </p:sp>
      <p:sp>
        <p:nvSpPr>
          <p:cNvPr id="8" name="Footer Placeholder 7">
            <a:extLst>
              <a:ext uri="{FF2B5EF4-FFF2-40B4-BE49-F238E27FC236}">
                <a16:creationId xmlns:a16="http://schemas.microsoft.com/office/drawing/2014/main" id="{9A58E8AF-8DCE-1C4E-9396-31D5C3C03E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B8E8C4-CB15-9444-83D0-86503019FE6F}"/>
              </a:ext>
            </a:extLst>
          </p:cNvPr>
          <p:cNvSpPr>
            <a:spLocks noGrp="1"/>
          </p:cNvSpPr>
          <p:nvPr>
            <p:ph type="sldNum" sz="quarter" idx="12"/>
          </p:nvPr>
        </p:nvSpPr>
        <p:spPr/>
        <p:txBody>
          <a:bodyPr/>
          <a:lstStyle/>
          <a:p>
            <a:fld id="{43F40B17-23EA-9745-A271-C2C97D3144B9}" type="slidenum">
              <a:rPr lang="en-US" smtClean="0"/>
              <a:t>‹#›</a:t>
            </a:fld>
            <a:endParaRPr lang="en-US"/>
          </a:p>
        </p:txBody>
      </p:sp>
    </p:spTree>
    <p:extLst>
      <p:ext uri="{BB962C8B-B14F-4D97-AF65-F5344CB8AC3E}">
        <p14:creationId xmlns:p14="http://schemas.microsoft.com/office/powerpoint/2010/main" val="1972867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618CD-ED34-E945-AD1A-66FB8D7A6C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32556E-43A6-7445-94ED-1A711C4ECF09}"/>
              </a:ext>
            </a:extLst>
          </p:cNvPr>
          <p:cNvSpPr>
            <a:spLocks noGrp="1"/>
          </p:cNvSpPr>
          <p:nvPr>
            <p:ph type="dt" sz="half" idx="10"/>
          </p:nvPr>
        </p:nvSpPr>
        <p:spPr/>
        <p:txBody>
          <a:bodyPr/>
          <a:lstStyle/>
          <a:p>
            <a:fld id="{51806B2F-8F20-0048-81CE-314B37B5E199}" type="datetimeFigureOut">
              <a:rPr lang="en-US" smtClean="0"/>
              <a:t>8/22/19</a:t>
            </a:fld>
            <a:endParaRPr lang="en-US"/>
          </a:p>
        </p:txBody>
      </p:sp>
      <p:sp>
        <p:nvSpPr>
          <p:cNvPr id="4" name="Footer Placeholder 3">
            <a:extLst>
              <a:ext uri="{FF2B5EF4-FFF2-40B4-BE49-F238E27FC236}">
                <a16:creationId xmlns:a16="http://schemas.microsoft.com/office/drawing/2014/main" id="{C52B8AE7-3908-B840-BCF5-93C8B082C1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0973C8-C76E-644A-98B1-D39C83EB042A}"/>
              </a:ext>
            </a:extLst>
          </p:cNvPr>
          <p:cNvSpPr>
            <a:spLocks noGrp="1"/>
          </p:cNvSpPr>
          <p:nvPr>
            <p:ph type="sldNum" sz="quarter" idx="12"/>
          </p:nvPr>
        </p:nvSpPr>
        <p:spPr/>
        <p:txBody>
          <a:bodyPr/>
          <a:lstStyle/>
          <a:p>
            <a:fld id="{43F40B17-23EA-9745-A271-C2C97D3144B9}" type="slidenum">
              <a:rPr lang="en-US" smtClean="0"/>
              <a:t>‹#›</a:t>
            </a:fld>
            <a:endParaRPr lang="en-US"/>
          </a:p>
        </p:txBody>
      </p:sp>
    </p:spTree>
    <p:extLst>
      <p:ext uri="{BB962C8B-B14F-4D97-AF65-F5344CB8AC3E}">
        <p14:creationId xmlns:p14="http://schemas.microsoft.com/office/powerpoint/2010/main" val="5581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66D4C9-B605-9142-8AC6-34A3533E9BC4}"/>
              </a:ext>
            </a:extLst>
          </p:cNvPr>
          <p:cNvSpPr>
            <a:spLocks noGrp="1"/>
          </p:cNvSpPr>
          <p:nvPr>
            <p:ph type="dt" sz="half" idx="10"/>
          </p:nvPr>
        </p:nvSpPr>
        <p:spPr/>
        <p:txBody>
          <a:bodyPr/>
          <a:lstStyle/>
          <a:p>
            <a:fld id="{51806B2F-8F20-0048-81CE-314B37B5E199}" type="datetimeFigureOut">
              <a:rPr lang="en-US" smtClean="0"/>
              <a:t>8/22/19</a:t>
            </a:fld>
            <a:endParaRPr lang="en-US"/>
          </a:p>
        </p:txBody>
      </p:sp>
      <p:sp>
        <p:nvSpPr>
          <p:cNvPr id="3" name="Footer Placeholder 2">
            <a:extLst>
              <a:ext uri="{FF2B5EF4-FFF2-40B4-BE49-F238E27FC236}">
                <a16:creationId xmlns:a16="http://schemas.microsoft.com/office/drawing/2014/main" id="{D85C735D-FBF6-CE42-A28C-DD86E96D00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367D57-7D28-D741-9039-65A95EC0F972}"/>
              </a:ext>
            </a:extLst>
          </p:cNvPr>
          <p:cNvSpPr>
            <a:spLocks noGrp="1"/>
          </p:cNvSpPr>
          <p:nvPr>
            <p:ph type="sldNum" sz="quarter" idx="12"/>
          </p:nvPr>
        </p:nvSpPr>
        <p:spPr/>
        <p:txBody>
          <a:bodyPr/>
          <a:lstStyle/>
          <a:p>
            <a:fld id="{43F40B17-23EA-9745-A271-C2C97D3144B9}" type="slidenum">
              <a:rPr lang="en-US" smtClean="0"/>
              <a:t>‹#›</a:t>
            </a:fld>
            <a:endParaRPr lang="en-US"/>
          </a:p>
        </p:txBody>
      </p:sp>
    </p:spTree>
    <p:extLst>
      <p:ext uri="{BB962C8B-B14F-4D97-AF65-F5344CB8AC3E}">
        <p14:creationId xmlns:p14="http://schemas.microsoft.com/office/powerpoint/2010/main" val="129944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ADE-EE9C-A543-97D4-ADEE635C25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D7B3C3-9D7E-DD43-A6D8-2060C41671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96791B-DBC2-3144-9721-D4C9B5BEA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4D268A-BD1F-B944-BB37-5974BAE6A424}"/>
              </a:ext>
            </a:extLst>
          </p:cNvPr>
          <p:cNvSpPr>
            <a:spLocks noGrp="1"/>
          </p:cNvSpPr>
          <p:nvPr>
            <p:ph type="dt" sz="half" idx="10"/>
          </p:nvPr>
        </p:nvSpPr>
        <p:spPr/>
        <p:txBody>
          <a:bodyPr/>
          <a:lstStyle/>
          <a:p>
            <a:fld id="{51806B2F-8F20-0048-81CE-314B37B5E199}" type="datetimeFigureOut">
              <a:rPr lang="en-US" smtClean="0"/>
              <a:t>8/22/19</a:t>
            </a:fld>
            <a:endParaRPr lang="en-US"/>
          </a:p>
        </p:txBody>
      </p:sp>
      <p:sp>
        <p:nvSpPr>
          <p:cNvPr id="6" name="Footer Placeholder 5">
            <a:extLst>
              <a:ext uri="{FF2B5EF4-FFF2-40B4-BE49-F238E27FC236}">
                <a16:creationId xmlns:a16="http://schemas.microsoft.com/office/drawing/2014/main" id="{468CF85D-59A6-0245-A101-046AB34194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8D900B-1D1E-9A47-8008-2FA70CF15C8F}"/>
              </a:ext>
            </a:extLst>
          </p:cNvPr>
          <p:cNvSpPr>
            <a:spLocks noGrp="1"/>
          </p:cNvSpPr>
          <p:nvPr>
            <p:ph type="sldNum" sz="quarter" idx="12"/>
          </p:nvPr>
        </p:nvSpPr>
        <p:spPr/>
        <p:txBody>
          <a:bodyPr/>
          <a:lstStyle/>
          <a:p>
            <a:fld id="{43F40B17-23EA-9745-A271-C2C97D3144B9}" type="slidenum">
              <a:rPr lang="en-US" smtClean="0"/>
              <a:t>‹#›</a:t>
            </a:fld>
            <a:endParaRPr lang="en-US"/>
          </a:p>
        </p:txBody>
      </p:sp>
    </p:spTree>
    <p:extLst>
      <p:ext uri="{BB962C8B-B14F-4D97-AF65-F5344CB8AC3E}">
        <p14:creationId xmlns:p14="http://schemas.microsoft.com/office/powerpoint/2010/main" val="3150885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D55E-A388-9448-B67C-E5A6287B41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22404A-49C9-044E-94E7-212574311B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94422B-7B7C-2B48-8E86-333D87D284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AFA827-3BF5-DE47-AAFD-FDA38A2E02A3}"/>
              </a:ext>
            </a:extLst>
          </p:cNvPr>
          <p:cNvSpPr>
            <a:spLocks noGrp="1"/>
          </p:cNvSpPr>
          <p:nvPr>
            <p:ph type="dt" sz="half" idx="10"/>
          </p:nvPr>
        </p:nvSpPr>
        <p:spPr/>
        <p:txBody>
          <a:bodyPr/>
          <a:lstStyle/>
          <a:p>
            <a:fld id="{51806B2F-8F20-0048-81CE-314B37B5E199}" type="datetimeFigureOut">
              <a:rPr lang="en-US" smtClean="0"/>
              <a:t>8/22/19</a:t>
            </a:fld>
            <a:endParaRPr lang="en-US"/>
          </a:p>
        </p:txBody>
      </p:sp>
      <p:sp>
        <p:nvSpPr>
          <p:cNvPr id="6" name="Footer Placeholder 5">
            <a:extLst>
              <a:ext uri="{FF2B5EF4-FFF2-40B4-BE49-F238E27FC236}">
                <a16:creationId xmlns:a16="http://schemas.microsoft.com/office/drawing/2014/main" id="{0C878E96-ACEE-2A43-A918-98999E3F88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F8F2F1-023D-EF48-B721-0BF5C92B65B2}"/>
              </a:ext>
            </a:extLst>
          </p:cNvPr>
          <p:cNvSpPr>
            <a:spLocks noGrp="1"/>
          </p:cNvSpPr>
          <p:nvPr>
            <p:ph type="sldNum" sz="quarter" idx="12"/>
          </p:nvPr>
        </p:nvSpPr>
        <p:spPr/>
        <p:txBody>
          <a:bodyPr/>
          <a:lstStyle/>
          <a:p>
            <a:fld id="{43F40B17-23EA-9745-A271-C2C97D3144B9}" type="slidenum">
              <a:rPr lang="en-US" smtClean="0"/>
              <a:t>‹#›</a:t>
            </a:fld>
            <a:endParaRPr lang="en-US"/>
          </a:p>
        </p:txBody>
      </p:sp>
    </p:spTree>
    <p:extLst>
      <p:ext uri="{BB962C8B-B14F-4D97-AF65-F5344CB8AC3E}">
        <p14:creationId xmlns:p14="http://schemas.microsoft.com/office/powerpoint/2010/main" val="3934916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A000BA-22F8-4040-929E-97213706C1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FE6E3C-219E-2B4D-95A7-44E28BA1C4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31F655-E2D7-8F4F-B862-33985F7FB1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806B2F-8F20-0048-81CE-314B37B5E199}" type="datetimeFigureOut">
              <a:rPr lang="en-US" smtClean="0"/>
              <a:t>8/22/19</a:t>
            </a:fld>
            <a:endParaRPr lang="en-US"/>
          </a:p>
        </p:txBody>
      </p:sp>
      <p:sp>
        <p:nvSpPr>
          <p:cNvPr id="5" name="Footer Placeholder 4">
            <a:extLst>
              <a:ext uri="{FF2B5EF4-FFF2-40B4-BE49-F238E27FC236}">
                <a16:creationId xmlns:a16="http://schemas.microsoft.com/office/drawing/2014/main" id="{543084D4-9A27-084B-AEB2-FEA7ED6C2E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E56BC2-189D-C24C-8013-442DD8881D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F40B17-23EA-9745-A271-C2C97D3144B9}" type="slidenum">
              <a:rPr lang="en-US" smtClean="0"/>
              <a:t>‹#›</a:t>
            </a:fld>
            <a:endParaRPr lang="en-US"/>
          </a:p>
        </p:txBody>
      </p:sp>
    </p:spTree>
    <p:extLst>
      <p:ext uri="{BB962C8B-B14F-4D97-AF65-F5344CB8AC3E}">
        <p14:creationId xmlns:p14="http://schemas.microsoft.com/office/powerpoint/2010/main" val="4281795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28BAF-2745-4542-BB57-11658601C3B5}"/>
              </a:ext>
            </a:extLst>
          </p:cNvPr>
          <p:cNvSpPr>
            <a:spLocks noGrp="1"/>
          </p:cNvSpPr>
          <p:nvPr>
            <p:ph type="title"/>
          </p:nvPr>
        </p:nvSpPr>
        <p:spPr/>
        <p:txBody>
          <a:bodyPr/>
          <a:lstStyle/>
          <a:p>
            <a:r>
              <a:rPr lang="en-US" dirty="0"/>
              <a:t>Sea Surface Temperature pattern scaling</a:t>
            </a:r>
          </a:p>
        </p:txBody>
      </p:sp>
      <p:sp>
        <p:nvSpPr>
          <p:cNvPr id="3" name="Content Placeholder 2">
            <a:extLst>
              <a:ext uri="{FF2B5EF4-FFF2-40B4-BE49-F238E27FC236}">
                <a16:creationId xmlns:a16="http://schemas.microsoft.com/office/drawing/2014/main" id="{6926E224-8593-2440-B9D1-BFB60707EA57}"/>
              </a:ext>
            </a:extLst>
          </p:cNvPr>
          <p:cNvSpPr>
            <a:spLocks noGrp="1"/>
          </p:cNvSpPr>
          <p:nvPr>
            <p:ph idx="1"/>
          </p:nvPr>
        </p:nvSpPr>
        <p:spPr/>
        <p:txBody>
          <a:bodyPr/>
          <a:lstStyle/>
          <a:p>
            <a:pPr marL="0" indent="0">
              <a:buNone/>
            </a:pPr>
            <a:r>
              <a:rPr lang="en-US" dirty="0"/>
              <a:t>Build a separate pattern for each month </a:t>
            </a:r>
          </a:p>
          <a:p>
            <a:pPr>
              <a:buFontTx/>
              <a:buChar char="-"/>
            </a:pPr>
            <a:r>
              <a:rPr lang="en-US" dirty="0"/>
              <a:t>No forcing of month to month consistency – we decided this was acceptable for the scope and focus of Hector-COMBO EPA work</a:t>
            </a:r>
          </a:p>
          <a:p>
            <a:pPr>
              <a:buFontTx/>
              <a:buChar char="-"/>
            </a:pPr>
            <a:r>
              <a:rPr lang="en-US" dirty="0"/>
              <a:t>Patterns built from 5 realizations of RCP 4.5 from CanESM2.</a:t>
            </a:r>
          </a:p>
          <a:p>
            <a:pPr>
              <a:buFontTx/>
              <a:buChar char="-"/>
            </a:pPr>
            <a:r>
              <a:rPr lang="en-US" dirty="0"/>
              <a:t>Errors in pattern scaling in the HI, FL, PR regions of interest definitely could be within relevant sensitivity to coral health, but we figured that is mostly an issue for result interpretation when comparing pattern scale results to ESM results. Comparing a patterned scale results at 1.5 </a:t>
            </a:r>
            <a:r>
              <a:rPr lang="en-US" dirty="0" err="1"/>
              <a:t>degC</a:t>
            </a:r>
            <a:r>
              <a:rPr lang="en-US" dirty="0"/>
              <a:t> to a patterned scale result at 2 </a:t>
            </a:r>
            <a:r>
              <a:rPr lang="en-US" dirty="0" err="1"/>
              <a:t>degC</a:t>
            </a:r>
            <a:r>
              <a:rPr lang="en-US" dirty="0"/>
              <a:t> should be more consistent. </a:t>
            </a:r>
          </a:p>
          <a:p>
            <a:pPr marL="0" indent="0">
              <a:buNone/>
            </a:pPr>
            <a:endParaRPr lang="en-US" dirty="0"/>
          </a:p>
        </p:txBody>
      </p:sp>
    </p:spTree>
    <p:extLst>
      <p:ext uri="{BB962C8B-B14F-4D97-AF65-F5344CB8AC3E}">
        <p14:creationId xmlns:p14="http://schemas.microsoft.com/office/powerpoint/2010/main" val="219489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AE8A70-933C-5841-AA8A-D7081D5AB218}"/>
              </a:ext>
            </a:extLst>
          </p:cNvPr>
          <p:cNvPicPr>
            <a:picLocks noChangeAspect="1"/>
          </p:cNvPicPr>
          <p:nvPr/>
        </p:nvPicPr>
        <p:blipFill>
          <a:blip r:embed="rId2"/>
          <a:stretch>
            <a:fillRect/>
          </a:stretch>
        </p:blipFill>
        <p:spPr>
          <a:xfrm>
            <a:off x="6096000" y="2073076"/>
            <a:ext cx="6089904" cy="4784924"/>
          </a:xfrm>
          <a:prstGeom prst="rect">
            <a:avLst/>
          </a:prstGeom>
        </p:spPr>
      </p:pic>
      <p:pic>
        <p:nvPicPr>
          <p:cNvPr id="5" name="Picture 4">
            <a:extLst>
              <a:ext uri="{FF2B5EF4-FFF2-40B4-BE49-F238E27FC236}">
                <a16:creationId xmlns:a16="http://schemas.microsoft.com/office/drawing/2014/main" id="{6A8B05D3-54B9-4544-B6CA-124C7A85D87E}"/>
              </a:ext>
            </a:extLst>
          </p:cNvPr>
          <p:cNvPicPr>
            <a:picLocks noChangeAspect="1"/>
          </p:cNvPicPr>
          <p:nvPr/>
        </p:nvPicPr>
        <p:blipFill>
          <a:blip r:embed="rId3"/>
          <a:stretch>
            <a:fillRect/>
          </a:stretch>
        </p:blipFill>
        <p:spPr>
          <a:xfrm>
            <a:off x="-6098" y="2073076"/>
            <a:ext cx="6089904" cy="4784924"/>
          </a:xfrm>
          <a:prstGeom prst="rect">
            <a:avLst/>
          </a:prstGeom>
        </p:spPr>
      </p:pic>
      <p:sp>
        <p:nvSpPr>
          <p:cNvPr id="4" name="TextBox 3">
            <a:extLst>
              <a:ext uri="{FF2B5EF4-FFF2-40B4-BE49-F238E27FC236}">
                <a16:creationId xmlns:a16="http://schemas.microsoft.com/office/drawing/2014/main" id="{1F073168-8BDC-5946-AC39-1D04F4F66F51}"/>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BAD732B7-FC51-0D4B-942A-FDE60BBAADE2}"/>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3980103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E464DF-D9BC-6B4F-8913-28ACBC540A56}"/>
              </a:ext>
            </a:extLst>
          </p:cNvPr>
          <p:cNvPicPr>
            <a:picLocks noChangeAspect="1"/>
          </p:cNvPicPr>
          <p:nvPr/>
        </p:nvPicPr>
        <p:blipFill>
          <a:blip r:embed="rId2"/>
          <a:stretch>
            <a:fillRect/>
          </a:stretch>
        </p:blipFill>
        <p:spPr>
          <a:xfrm>
            <a:off x="6096000" y="2073076"/>
            <a:ext cx="6089904" cy="4784924"/>
          </a:xfrm>
          <a:prstGeom prst="rect">
            <a:avLst/>
          </a:prstGeom>
        </p:spPr>
      </p:pic>
      <p:pic>
        <p:nvPicPr>
          <p:cNvPr id="5" name="Picture 4">
            <a:extLst>
              <a:ext uri="{FF2B5EF4-FFF2-40B4-BE49-F238E27FC236}">
                <a16:creationId xmlns:a16="http://schemas.microsoft.com/office/drawing/2014/main" id="{CC824BFD-C993-7640-B6EF-DC7EE200E976}"/>
              </a:ext>
            </a:extLst>
          </p:cNvPr>
          <p:cNvPicPr>
            <a:picLocks noChangeAspect="1"/>
          </p:cNvPicPr>
          <p:nvPr/>
        </p:nvPicPr>
        <p:blipFill>
          <a:blip r:embed="rId3"/>
          <a:stretch>
            <a:fillRect/>
          </a:stretch>
        </p:blipFill>
        <p:spPr>
          <a:xfrm>
            <a:off x="-6098" y="2073076"/>
            <a:ext cx="6089904" cy="4784924"/>
          </a:xfrm>
          <a:prstGeom prst="rect">
            <a:avLst/>
          </a:prstGeom>
        </p:spPr>
      </p:pic>
      <p:sp>
        <p:nvSpPr>
          <p:cNvPr id="4" name="TextBox 3">
            <a:extLst>
              <a:ext uri="{FF2B5EF4-FFF2-40B4-BE49-F238E27FC236}">
                <a16:creationId xmlns:a16="http://schemas.microsoft.com/office/drawing/2014/main" id="{50E3DD17-518C-154C-BF8E-AA5ABA57FF7B}"/>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FEE387B2-C52B-D541-A4FB-54552799119C}"/>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2922376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5852E3-FA2F-E64F-B03F-299E6D529556}"/>
              </a:ext>
            </a:extLst>
          </p:cNvPr>
          <p:cNvPicPr>
            <a:picLocks noChangeAspect="1"/>
          </p:cNvPicPr>
          <p:nvPr/>
        </p:nvPicPr>
        <p:blipFill>
          <a:blip r:embed="rId2"/>
          <a:stretch>
            <a:fillRect/>
          </a:stretch>
        </p:blipFill>
        <p:spPr>
          <a:xfrm>
            <a:off x="6143625" y="2073076"/>
            <a:ext cx="6089904" cy="4784924"/>
          </a:xfrm>
          <a:prstGeom prst="rect">
            <a:avLst/>
          </a:prstGeom>
        </p:spPr>
      </p:pic>
      <p:pic>
        <p:nvPicPr>
          <p:cNvPr id="5" name="Picture 4">
            <a:extLst>
              <a:ext uri="{FF2B5EF4-FFF2-40B4-BE49-F238E27FC236}">
                <a16:creationId xmlns:a16="http://schemas.microsoft.com/office/drawing/2014/main" id="{B841DD7A-76C9-7F4F-9786-0CCD31C30402}"/>
              </a:ext>
            </a:extLst>
          </p:cNvPr>
          <p:cNvPicPr>
            <a:picLocks noChangeAspect="1"/>
          </p:cNvPicPr>
          <p:nvPr/>
        </p:nvPicPr>
        <p:blipFill>
          <a:blip r:embed="rId3"/>
          <a:stretch>
            <a:fillRect/>
          </a:stretch>
        </p:blipFill>
        <p:spPr>
          <a:xfrm>
            <a:off x="0" y="2073076"/>
            <a:ext cx="6089904" cy="4784924"/>
          </a:xfrm>
          <a:prstGeom prst="rect">
            <a:avLst/>
          </a:prstGeom>
        </p:spPr>
      </p:pic>
      <p:sp>
        <p:nvSpPr>
          <p:cNvPr id="4" name="TextBox 3">
            <a:extLst>
              <a:ext uri="{FF2B5EF4-FFF2-40B4-BE49-F238E27FC236}">
                <a16:creationId xmlns:a16="http://schemas.microsoft.com/office/drawing/2014/main" id="{77C02808-896D-C846-978D-8BC9B918B340}"/>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D0B0BAD7-4EE9-1B4A-A948-234185EE10FB}"/>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4069868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900AC-7B95-D949-8E82-A747F4FBC9D1}"/>
              </a:ext>
            </a:extLst>
          </p:cNvPr>
          <p:cNvPicPr>
            <a:picLocks noChangeAspect="1"/>
          </p:cNvPicPr>
          <p:nvPr/>
        </p:nvPicPr>
        <p:blipFill>
          <a:blip r:embed="rId2"/>
          <a:stretch>
            <a:fillRect/>
          </a:stretch>
        </p:blipFill>
        <p:spPr>
          <a:xfrm>
            <a:off x="6089904" y="2073076"/>
            <a:ext cx="6089904" cy="4784924"/>
          </a:xfrm>
          <a:prstGeom prst="rect">
            <a:avLst/>
          </a:prstGeom>
        </p:spPr>
      </p:pic>
      <p:pic>
        <p:nvPicPr>
          <p:cNvPr id="5" name="Picture 4">
            <a:extLst>
              <a:ext uri="{FF2B5EF4-FFF2-40B4-BE49-F238E27FC236}">
                <a16:creationId xmlns:a16="http://schemas.microsoft.com/office/drawing/2014/main" id="{E388AE82-131B-AF4A-91A5-6F18117AA9E1}"/>
              </a:ext>
            </a:extLst>
          </p:cNvPr>
          <p:cNvPicPr>
            <a:picLocks noChangeAspect="1"/>
          </p:cNvPicPr>
          <p:nvPr/>
        </p:nvPicPr>
        <p:blipFill>
          <a:blip r:embed="rId3"/>
          <a:stretch>
            <a:fillRect/>
          </a:stretch>
        </p:blipFill>
        <p:spPr>
          <a:xfrm>
            <a:off x="0" y="2073076"/>
            <a:ext cx="6089904" cy="4784924"/>
          </a:xfrm>
          <a:prstGeom prst="rect">
            <a:avLst/>
          </a:prstGeom>
        </p:spPr>
      </p:pic>
      <p:sp>
        <p:nvSpPr>
          <p:cNvPr id="4" name="TextBox 3">
            <a:extLst>
              <a:ext uri="{FF2B5EF4-FFF2-40B4-BE49-F238E27FC236}">
                <a16:creationId xmlns:a16="http://schemas.microsoft.com/office/drawing/2014/main" id="{DD08B67F-29BA-D242-A411-BB3FD772D6FC}"/>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A0B4ABF0-2790-974D-8B09-489514E87F1B}"/>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3229676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DCE5CA-3A38-C74E-9CDF-6DE16690F477}"/>
              </a:ext>
            </a:extLst>
          </p:cNvPr>
          <p:cNvPicPr>
            <a:picLocks noChangeAspect="1"/>
          </p:cNvPicPr>
          <p:nvPr/>
        </p:nvPicPr>
        <p:blipFill>
          <a:blip r:embed="rId2"/>
          <a:stretch>
            <a:fillRect/>
          </a:stretch>
        </p:blipFill>
        <p:spPr>
          <a:xfrm>
            <a:off x="6089904" y="2073076"/>
            <a:ext cx="6089904" cy="4784924"/>
          </a:xfrm>
          <a:prstGeom prst="rect">
            <a:avLst/>
          </a:prstGeom>
        </p:spPr>
      </p:pic>
      <p:pic>
        <p:nvPicPr>
          <p:cNvPr id="7" name="Picture 6">
            <a:extLst>
              <a:ext uri="{FF2B5EF4-FFF2-40B4-BE49-F238E27FC236}">
                <a16:creationId xmlns:a16="http://schemas.microsoft.com/office/drawing/2014/main" id="{0137EB4D-1F67-844E-89A5-6D17A75A1891}"/>
              </a:ext>
            </a:extLst>
          </p:cNvPr>
          <p:cNvPicPr>
            <a:picLocks noChangeAspect="1"/>
          </p:cNvPicPr>
          <p:nvPr/>
        </p:nvPicPr>
        <p:blipFill>
          <a:blip r:embed="rId3"/>
          <a:stretch>
            <a:fillRect/>
          </a:stretch>
        </p:blipFill>
        <p:spPr>
          <a:xfrm>
            <a:off x="12192" y="2073076"/>
            <a:ext cx="6089904" cy="4784924"/>
          </a:xfrm>
          <a:prstGeom prst="rect">
            <a:avLst/>
          </a:prstGeom>
        </p:spPr>
      </p:pic>
      <p:sp>
        <p:nvSpPr>
          <p:cNvPr id="2" name="TextBox 1">
            <a:extLst>
              <a:ext uri="{FF2B5EF4-FFF2-40B4-BE49-F238E27FC236}">
                <a16:creationId xmlns:a16="http://schemas.microsoft.com/office/drawing/2014/main" id="{ECC7F981-74EF-F349-A934-D36DE80B8510}"/>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D713233A-A31E-BA4A-ACE9-F68035C4FA49}"/>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
        <p:nvSpPr>
          <p:cNvPr id="3" name="TextBox 2">
            <a:extLst>
              <a:ext uri="{FF2B5EF4-FFF2-40B4-BE49-F238E27FC236}">
                <a16:creationId xmlns:a16="http://schemas.microsoft.com/office/drawing/2014/main" id="{62341DF0-6594-B749-A6CF-7652CB5640EB}"/>
              </a:ext>
            </a:extLst>
          </p:cNvPr>
          <p:cNvSpPr txBox="1"/>
          <p:nvPr/>
        </p:nvSpPr>
        <p:spPr>
          <a:xfrm>
            <a:off x="12192" y="0"/>
            <a:ext cx="11973862" cy="646331"/>
          </a:xfrm>
          <a:prstGeom prst="rect">
            <a:avLst/>
          </a:prstGeom>
          <a:noFill/>
        </p:spPr>
        <p:txBody>
          <a:bodyPr wrap="square" rtlCol="0">
            <a:spAutoFit/>
          </a:bodyPr>
          <a:lstStyle/>
          <a:p>
            <a:r>
              <a:rPr lang="en-US" dirty="0"/>
              <a:t>Global maps to check overall possibility of pattern scaling SST. Other 3 panels in each figure are the errors at the sites of interest for the EPA coral health work. Every panel is on its own color bar scale because they are prelim figures, sorry!</a:t>
            </a:r>
          </a:p>
        </p:txBody>
      </p:sp>
    </p:spTree>
    <p:extLst>
      <p:ext uri="{BB962C8B-B14F-4D97-AF65-F5344CB8AC3E}">
        <p14:creationId xmlns:p14="http://schemas.microsoft.com/office/powerpoint/2010/main" val="1956780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0A5178-AA48-EB47-B37A-F95CE1537B1F}"/>
              </a:ext>
            </a:extLst>
          </p:cNvPr>
          <p:cNvPicPr>
            <a:picLocks noChangeAspect="1"/>
          </p:cNvPicPr>
          <p:nvPr/>
        </p:nvPicPr>
        <p:blipFill>
          <a:blip r:embed="rId2"/>
          <a:stretch>
            <a:fillRect/>
          </a:stretch>
        </p:blipFill>
        <p:spPr>
          <a:xfrm>
            <a:off x="0" y="2073076"/>
            <a:ext cx="6089904" cy="4784924"/>
          </a:xfrm>
          <a:prstGeom prst="rect">
            <a:avLst/>
          </a:prstGeom>
        </p:spPr>
      </p:pic>
      <p:pic>
        <p:nvPicPr>
          <p:cNvPr id="7" name="Picture 6">
            <a:extLst>
              <a:ext uri="{FF2B5EF4-FFF2-40B4-BE49-F238E27FC236}">
                <a16:creationId xmlns:a16="http://schemas.microsoft.com/office/drawing/2014/main" id="{388B98D6-4E47-3942-990C-E7EBC41A5A4D}"/>
              </a:ext>
            </a:extLst>
          </p:cNvPr>
          <p:cNvPicPr>
            <a:picLocks noChangeAspect="1"/>
          </p:cNvPicPr>
          <p:nvPr/>
        </p:nvPicPr>
        <p:blipFill>
          <a:blip r:embed="rId3"/>
          <a:stretch>
            <a:fillRect/>
          </a:stretch>
        </p:blipFill>
        <p:spPr>
          <a:xfrm>
            <a:off x="6102096" y="2073076"/>
            <a:ext cx="6089904" cy="4784924"/>
          </a:xfrm>
          <a:prstGeom prst="rect">
            <a:avLst/>
          </a:prstGeom>
        </p:spPr>
      </p:pic>
      <p:sp>
        <p:nvSpPr>
          <p:cNvPr id="4" name="TextBox 3">
            <a:extLst>
              <a:ext uri="{FF2B5EF4-FFF2-40B4-BE49-F238E27FC236}">
                <a16:creationId xmlns:a16="http://schemas.microsoft.com/office/drawing/2014/main" id="{826CAEAD-B4A1-3843-88A6-BF9D4574AEA1}"/>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59BB0EE4-1DAA-D44C-8A85-AE20DA122E92}"/>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956634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DAF789-70AF-E84D-9B25-FBD92FCF1C62}"/>
              </a:ext>
            </a:extLst>
          </p:cNvPr>
          <p:cNvPicPr>
            <a:picLocks noChangeAspect="1"/>
          </p:cNvPicPr>
          <p:nvPr/>
        </p:nvPicPr>
        <p:blipFill>
          <a:blip r:embed="rId2"/>
          <a:stretch>
            <a:fillRect/>
          </a:stretch>
        </p:blipFill>
        <p:spPr>
          <a:xfrm>
            <a:off x="6096000" y="2073076"/>
            <a:ext cx="6089904" cy="4784924"/>
          </a:xfrm>
          <a:prstGeom prst="rect">
            <a:avLst/>
          </a:prstGeom>
        </p:spPr>
      </p:pic>
      <p:pic>
        <p:nvPicPr>
          <p:cNvPr id="7" name="Picture 6">
            <a:extLst>
              <a:ext uri="{FF2B5EF4-FFF2-40B4-BE49-F238E27FC236}">
                <a16:creationId xmlns:a16="http://schemas.microsoft.com/office/drawing/2014/main" id="{9FAA390B-2854-8F4D-B0E4-5C88FE3795B2}"/>
              </a:ext>
            </a:extLst>
          </p:cNvPr>
          <p:cNvPicPr>
            <a:picLocks noChangeAspect="1"/>
          </p:cNvPicPr>
          <p:nvPr/>
        </p:nvPicPr>
        <p:blipFill>
          <a:blip r:embed="rId3"/>
          <a:stretch>
            <a:fillRect/>
          </a:stretch>
        </p:blipFill>
        <p:spPr>
          <a:xfrm>
            <a:off x="-6096" y="2073076"/>
            <a:ext cx="6089904" cy="4784924"/>
          </a:xfrm>
          <a:prstGeom prst="rect">
            <a:avLst/>
          </a:prstGeom>
        </p:spPr>
      </p:pic>
      <p:sp>
        <p:nvSpPr>
          <p:cNvPr id="4" name="TextBox 3">
            <a:extLst>
              <a:ext uri="{FF2B5EF4-FFF2-40B4-BE49-F238E27FC236}">
                <a16:creationId xmlns:a16="http://schemas.microsoft.com/office/drawing/2014/main" id="{1FC2D775-8173-3E4F-8D2F-63E174BCB5C6}"/>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E8B3C16F-4F92-FD4A-9F55-C9329D5ED6F1}"/>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747672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1930E3-8253-9647-A0EE-393794461E62}"/>
              </a:ext>
            </a:extLst>
          </p:cNvPr>
          <p:cNvPicPr>
            <a:picLocks noChangeAspect="1"/>
          </p:cNvPicPr>
          <p:nvPr/>
        </p:nvPicPr>
        <p:blipFill>
          <a:blip r:embed="rId2"/>
          <a:stretch>
            <a:fillRect/>
          </a:stretch>
        </p:blipFill>
        <p:spPr>
          <a:xfrm>
            <a:off x="6102096" y="2054541"/>
            <a:ext cx="6089904" cy="4784924"/>
          </a:xfrm>
          <a:prstGeom prst="rect">
            <a:avLst/>
          </a:prstGeom>
        </p:spPr>
      </p:pic>
      <p:pic>
        <p:nvPicPr>
          <p:cNvPr id="5" name="Picture 4">
            <a:extLst>
              <a:ext uri="{FF2B5EF4-FFF2-40B4-BE49-F238E27FC236}">
                <a16:creationId xmlns:a16="http://schemas.microsoft.com/office/drawing/2014/main" id="{C65A5A7B-34AE-3640-B403-3A3E44681602}"/>
              </a:ext>
            </a:extLst>
          </p:cNvPr>
          <p:cNvPicPr>
            <a:picLocks noChangeAspect="1"/>
          </p:cNvPicPr>
          <p:nvPr/>
        </p:nvPicPr>
        <p:blipFill>
          <a:blip r:embed="rId3"/>
          <a:stretch>
            <a:fillRect/>
          </a:stretch>
        </p:blipFill>
        <p:spPr>
          <a:xfrm>
            <a:off x="6096" y="2054541"/>
            <a:ext cx="6089904" cy="4784924"/>
          </a:xfrm>
          <a:prstGeom prst="rect">
            <a:avLst/>
          </a:prstGeom>
        </p:spPr>
      </p:pic>
      <p:sp>
        <p:nvSpPr>
          <p:cNvPr id="4" name="TextBox 3">
            <a:extLst>
              <a:ext uri="{FF2B5EF4-FFF2-40B4-BE49-F238E27FC236}">
                <a16:creationId xmlns:a16="http://schemas.microsoft.com/office/drawing/2014/main" id="{17218743-C35E-9949-9F56-9048FB790006}"/>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E01FC9C6-DF72-8244-82F1-D909053E0087}"/>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2001764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538580-9940-D64E-912A-F41A7AB9F966}"/>
              </a:ext>
            </a:extLst>
          </p:cNvPr>
          <p:cNvPicPr>
            <a:picLocks noChangeAspect="1"/>
          </p:cNvPicPr>
          <p:nvPr/>
        </p:nvPicPr>
        <p:blipFill>
          <a:blip r:embed="rId2"/>
          <a:stretch>
            <a:fillRect/>
          </a:stretch>
        </p:blipFill>
        <p:spPr>
          <a:xfrm>
            <a:off x="6102096" y="2073076"/>
            <a:ext cx="6089904" cy="4784924"/>
          </a:xfrm>
          <a:prstGeom prst="rect">
            <a:avLst/>
          </a:prstGeom>
        </p:spPr>
      </p:pic>
      <p:pic>
        <p:nvPicPr>
          <p:cNvPr id="7" name="Picture 6">
            <a:extLst>
              <a:ext uri="{FF2B5EF4-FFF2-40B4-BE49-F238E27FC236}">
                <a16:creationId xmlns:a16="http://schemas.microsoft.com/office/drawing/2014/main" id="{B4FD1FD6-58D4-ED45-B24D-0003FF0BFC4D}"/>
              </a:ext>
            </a:extLst>
          </p:cNvPr>
          <p:cNvPicPr>
            <a:picLocks noChangeAspect="1"/>
          </p:cNvPicPr>
          <p:nvPr/>
        </p:nvPicPr>
        <p:blipFill>
          <a:blip r:embed="rId3"/>
          <a:stretch>
            <a:fillRect/>
          </a:stretch>
        </p:blipFill>
        <p:spPr>
          <a:xfrm>
            <a:off x="12192" y="2073076"/>
            <a:ext cx="6089904" cy="4784924"/>
          </a:xfrm>
          <a:prstGeom prst="rect">
            <a:avLst/>
          </a:prstGeom>
        </p:spPr>
      </p:pic>
      <p:sp>
        <p:nvSpPr>
          <p:cNvPr id="4" name="TextBox 3">
            <a:extLst>
              <a:ext uri="{FF2B5EF4-FFF2-40B4-BE49-F238E27FC236}">
                <a16:creationId xmlns:a16="http://schemas.microsoft.com/office/drawing/2014/main" id="{2645A74D-32F1-F648-A686-9C588A1481F1}"/>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9A3179C6-A440-8147-9FBF-EC8E94F04BC9}"/>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3940143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9B5EBD-3D15-6D40-8D01-49DE367237F5}"/>
              </a:ext>
            </a:extLst>
          </p:cNvPr>
          <p:cNvPicPr>
            <a:picLocks noChangeAspect="1"/>
          </p:cNvPicPr>
          <p:nvPr/>
        </p:nvPicPr>
        <p:blipFill>
          <a:blip r:embed="rId2"/>
          <a:stretch>
            <a:fillRect/>
          </a:stretch>
        </p:blipFill>
        <p:spPr>
          <a:xfrm>
            <a:off x="6102096" y="2073076"/>
            <a:ext cx="6089904" cy="4784924"/>
          </a:xfrm>
          <a:prstGeom prst="rect">
            <a:avLst/>
          </a:prstGeom>
        </p:spPr>
      </p:pic>
      <p:pic>
        <p:nvPicPr>
          <p:cNvPr id="5" name="Picture 4">
            <a:extLst>
              <a:ext uri="{FF2B5EF4-FFF2-40B4-BE49-F238E27FC236}">
                <a16:creationId xmlns:a16="http://schemas.microsoft.com/office/drawing/2014/main" id="{2723CEA5-21C5-CE4E-9C8A-2C05994732AE}"/>
              </a:ext>
            </a:extLst>
          </p:cNvPr>
          <p:cNvPicPr>
            <a:picLocks noChangeAspect="1"/>
          </p:cNvPicPr>
          <p:nvPr/>
        </p:nvPicPr>
        <p:blipFill>
          <a:blip r:embed="rId3"/>
          <a:stretch>
            <a:fillRect/>
          </a:stretch>
        </p:blipFill>
        <p:spPr>
          <a:xfrm>
            <a:off x="12192" y="2073076"/>
            <a:ext cx="6089904" cy="4784924"/>
          </a:xfrm>
          <a:prstGeom prst="rect">
            <a:avLst/>
          </a:prstGeom>
        </p:spPr>
      </p:pic>
      <p:sp>
        <p:nvSpPr>
          <p:cNvPr id="4" name="TextBox 3">
            <a:extLst>
              <a:ext uri="{FF2B5EF4-FFF2-40B4-BE49-F238E27FC236}">
                <a16:creationId xmlns:a16="http://schemas.microsoft.com/office/drawing/2014/main" id="{543359B6-EA00-3741-BC85-926A0A5038B1}"/>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CEC09CF3-8159-784D-AD40-83ED5B84B644}"/>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2578591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DCE5CA-3A38-C74E-9CDF-6DE16690F477}"/>
              </a:ext>
            </a:extLst>
          </p:cNvPr>
          <p:cNvPicPr>
            <a:picLocks noChangeAspect="1"/>
          </p:cNvPicPr>
          <p:nvPr/>
        </p:nvPicPr>
        <p:blipFill>
          <a:blip r:embed="rId2"/>
          <a:stretch>
            <a:fillRect/>
          </a:stretch>
        </p:blipFill>
        <p:spPr>
          <a:xfrm>
            <a:off x="6089904" y="2073076"/>
            <a:ext cx="6089904" cy="4784924"/>
          </a:xfrm>
          <a:prstGeom prst="rect">
            <a:avLst/>
          </a:prstGeom>
        </p:spPr>
      </p:pic>
      <p:pic>
        <p:nvPicPr>
          <p:cNvPr id="7" name="Picture 6">
            <a:extLst>
              <a:ext uri="{FF2B5EF4-FFF2-40B4-BE49-F238E27FC236}">
                <a16:creationId xmlns:a16="http://schemas.microsoft.com/office/drawing/2014/main" id="{0137EB4D-1F67-844E-89A5-6D17A75A1891}"/>
              </a:ext>
            </a:extLst>
          </p:cNvPr>
          <p:cNvPicPr>
            <a:picLocks noChangeAspect="1"/>
          </p:cNvPicPr>
          <p:nvPr/>
        </p:nvPicPr>
        <p:blipFill>
          <a:blip r:embed="rId3"/>
          <a:stretch>
            <a:fillRect/>
          </a:stretch>
        </p:blipFill>
        <p:spPr>
          <a:xfrm>
            <a:off x="12192" y="2073076"/>
            <a:ext cx="6089904" cy="4784924"/>
          </a:xfrm>
          <a:prstGeom prst="rect">
            <a:avLst/>
          </a:prstGeom>
        </p:spPr>
      </p:pic>
      <p:sp>
        <p:nvSpPr>
          <p:cNvPr id="2" name="TextBox 1">
            <a:extLst>
              <a:ext uri="{FF2B5EF4-FFF2-40B4-BE49-F238E27FC236}">
                <a16:creationId xmlns:a16="http://schemas.microsoft.com/office/drawing/2014/main" id="{ECC7F981-74EF-F349-A934-D36DE80B8510}"/>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D713233A-A31E-BA4A-ACE9-F68035C4FA49}"/>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
        <p:nvSpPr>
          <p:cNvPr id="3" name="TextBox 2">
            <a:extLst>
              <a:ext uri="{FF2B5EF4-FFF2-40B4-BE49-F238E27FC236}">
                <a16:creationId xmlns:a16="http://schemas.microsoft.com/office/drawing/2014/main" id="{62341DF0-6594-B749-A6CF-7652CB5640EB}"/>
              </a:ext>
            </a:extLst>
          </p:cNvPr>
          <p:cNvSpPr txBox="1"/>
          <p:nvPr/>
        </p:nvSpPr>
        <p:spPr>
          <a:xfrm>
            <a:off x="12192" y="0"/>
            <a:ext cx="11973862" cy="646331"/>
          </a:xfrm>
          <a:prstGeom prst="rect">
            <a:avLst/>
          </a:prstGeom>
          <a:noFill/>
        </p:spPr>
        <p:txBody>
          <a:bodyPr wrap="square" rtlCol="0">
            <a:spAutoFit/>
          </a:bodyPr>
          <a:lstStyle/>
          <a:p>
            <a:r>
              <a:rPr lang="en-US" dirty="0"/>
              <a:t>Global maps to check overall possibility of pattern scaling SST. Other 3 panels in each figure are the errors at the sites of interest for the EPA coral health work. Every panel is on its own color bar scale because they are prelim figures, sorry!</a:t>
            </a:r>
          </a:p>
        </p:txBody>
      </p:sp>
    </p:spTree>
    <p:extLst>
      <p:ext uri="{BB962C8B-B14F-4D97-AF65-F5344CB8AC3E}">
        <p14:creationId xmlns:p14="http://schemas.microsoft.com/office/powerpoint/2010/main" val="2890499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2E77B1-3954-6E4B-9843-32010D4CDC98}"/>
              </a:ext>
            </a:extLst>
          </p:cNvPr>
          <p:cNvPicPr>
            <a:picLocks noChangeAspect="1"/>
          </p:cNvPicPr>
          <p:nvPr/>
        </p:nvPicPr>
        <p:blipFill>
          <a:blip r:embed="rId2"/>
          <a:stretch>
            <a:fillRect/>
          </a:stretch>
        </p:blipFill>
        <p:spPr>
          <a:xfrm>
            <a:off x="6096000" y="2073076"/>
            <a:ext cx="6089904" cy="4784924"/>
          </a:xfrm>
          <a:prstGeom prst="rect">
            <a:avLst/>
          </a:prstGeom>
        </p:spPr>
      </p:pic>
      <p:pic>
        <p:nvPicPr>
          <p:cNvPr id="5" name="Picture 4">
            <a:extLst>
              <a:ext uri="{FF2B5EF4-FFF2-40B4-BE49-F238E27FC236}">
                <a16:creationId xmlns:a16="http://schemas.microsoft.com/office/drawing/2014/main" id="{2E5672D8-CC4E-434F-850F-7C745CDEDE54}"/>
              </a:ext>
            </a:extLst>
          </p:cNvPr>
          <p:cNvPicPr>
            <a:picLocks noChangeAspect="1"/>
          </p:cNvPicPr>
          <p:nvPr/>
        </p:nvPicPr>
        <p:blipFill>
          <a:blip r:embed="rId3"/>
          <a:stretch>
            <a:fillRect/>
          </a:stretch>
        </p:blipFill>
        <p:spPr>
          <a:xfrm>
            <a:off x="-6098" y="2073076"/>
            <a:ext cx="6089904" cy="4784924"/>
          </a:xfrm>
          <a:prstGeom prst="rect">
            <a:avLst/>
          </a:prstGeom>
        </p:spPr>
      </p:pic>
      <p:sp>
        <p:nvSpPr>
          <p:cNvPr id="4" name="TextBox 3">
            <a:extLst>
              <a:ext uri="{FF2B5EF4-FFF2-40B4-BE49-F238E27FC236}">
                <a16:creationId xmlns:a16="http://schemas.microsoft.com/office/drawing/2014/main" id="{0B95159C-68FF-E84D-AD8C-99675F2C164C}"/>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058B9692-23DE-1F4F-B52C-F0ED12373CA1}"/>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2935170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C5B543-A500-C643-B68B-3DBA263F7DC9}"/>
              </a:ext>
            </a:extLst>
          </p:cNvPr>
          <p:cNvPicPr>
            <a:picLocks noChangeAspect="1"/>
          </p:cNvPicPr>
          <p:nvPr/>
        </p:nvPicPr>
        <p:blipFill>
          <a:blip r:embed="rId2"/>
          <a:stretch>
            <a:fillRect/>
          </a:stretch>
        </p:blipFill>
        <p:spPr>
          <a:xfrm>
            <a:off x="6102096" y="2073076"/>
            <a:ext cx="6089904" cy="4784924"/>
          </a:xfrm>
          <a:prstGeom prst="rect">
            <a:avLst/>
          </a:prstGeom>
        </p:spPr>
      </p:pic>
      <p:pic>
        <p:nvPicPr>
          <p:cNvPr id="7" name="Picture 6">
            <a:extLst>
              <a:ext uri="{FF2B5EF4-FFF2-40B4-BE49-F238E27FC236}">
                <a16:creationId xmlns:a16="http://schemas.microsoft.com/office/drawing/2014/main" id="{4DCAD427-A3C5-774F-944B-E29225F521FA}"/>
              </a:ext>
            </a:extLst>
          </p:cNvPr>
          <p:cNvPicPr>
            <a:picLocks noChangeAspect="1"/>
          </p:cNvPicPr>
          <p:nvPr/>
        </p:nvPicPr>
        <p:blipFill>
          <a:blip r:embed="rId3"/>
          <a:stretch>
            <a:fillRect/>
          </a:stretch>
        </p:blipFill>
        <p:spPr>
          <a:xfrm>
            <a:off x="12192" y="2073076"/>
            <a:ext cx="6089904" cy="4784924"/>
          </a:xfrm>
          <a:prstGeom prst="rect">
            <a:avLst/>
          </a:prstGeom>
        </p:spPr>
      </p:pic>
      <p:sp>
        <p:nvSpPr>
          <p:cNvPr id="4" name="TextBox 3">
            <a:extLst>
              <a:ext uri="{FF2B5EF4-FFF2-40B4-BE49-F238E27FC236}">
                <a16:creationId xmlns:a16="http://schemas.microsoft.com/office/drawing/2014/main" id="{B96BA5F5-75D2-F140-BD3D-72127A5BDFFA}"/>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5" name="TextBox 4">
            <a:extLst>
              <a:ext uri="{FF2B5EF4-FFF2-40B4-BE49-F238E27FC236}">
                <a16:creationId xmlns:a16="http://schemas.microsoft.com/office/drawing/2014/main" id="{79C7C800-A4A4-0B46-9C3E-C6974D780D85}"/>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392046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AE8A70-933C-5841-AA8A-D7081D5AB218}"/>
              </a:ext>
            </a:extLst>
          </p:cNvPr>
          <p:cNvPicPr>
            <a:picLocks noChangeAspect="1"/>
          </p:cNvPicPr>
          <p:nvPr/>
        </p:nvPicPr>
        <p:blipFill>
          <a:blip r:embed="rId2"/>
          <a:stretch>
            <a:fillRect/>
          </a:stretch>
        </p:blipFill>
        <p:spPr>
          <a:xfrm>
            <a:off x="6096000" y="2073076"/>
            <a:ext cx="6089904" cy="4784924"/>
          </a:xfrm>
          <a:prstGeom prst="rect">
            <a:avLst/>
          </a:prstGeom>
        </p:spPr>
      </p:pic>
      <p:pic>
        <p:nvPicPr>
          <p:cNvPr id="5" name="Picture 4">
            <a:extLst>
              <a:ext uri="{FF2B5EF4-FFF2-40B4-BE49-F238E27FC236}">
                <a16:creationId xmlns:a16="http://schemas.microsoft.com/office/drawing/2014/main" id="{6A8B05D3-54B9-4544-B6CA-124C7A85D87E}"/>
              </a:ext>
            </a:extLst>
          </p:cNvPr>
          <p:cNvPicPr>
            <a:picLocks noChangeAspect="1"/>
          </p:cNvPicPr>
          <p:nvPr/>
        </p:nvPicPr>
        <p:blipFill>
          <a:blip r:embed="rId3"/>
          <a:stretch>
            <a:fillRect/>
          </a:stretch>
        </p:blipFill>
        <p:spPr>
          <a:xfrm>
            <a:off x="-6098" y="2073076"/>
            <a:ext cx="6089904" cy="4784924"/>
          </a:xfrm>
          <a:prstGeom prst="rect">
            <a:avLst/>
          </a:prstGeom>
        </p:spPr>
      </p:pic>
      <p:sp>
        <p:nvSpPr>
          <p:cNvPr id="4" name="TextBox 3">
            <a:extLst>
              <a:ext uri="{FF2B5EF4-FFF2-40B4-BE49-F238E27FC236}">
                <a16:creationId xmlns:a16="http://schemas.microsoft.com/office/drawing/2014/main" id="{1F073168-8BDC-5946-AC39-1D04F4F66F51}"/>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BAD732B7-FC51-0D4B-942A-FDE60BBAADE2}"/>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2586045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E464DF-D9BC-6B4F-8913-28ACBC540A56}"/>
              </a:ext>
            </a:extLst>
          </p:cNvPr>
          <p:cNvPicPr>
            <a:picLocks noChangeAspect="1"/>
          </p:cNvPicPr>
          <p:nvPr/>
        </p:nvPicPr>
        <p:blipFill>
          <a:blip r:embed="rId2"/>
          <a:stretch>
            <a:fillRect/>
          </a:stretch>
        </p:blipFill>
        <p:spPr>
          <a:xfrm>
            <a:off x="6096000" y="2073076"/>
            <a:ext cx="6089904" cy="4784924"/>
          </a:xfrm>
          <a:prstGeom prst="rect">
            <a:avLst/>
          </a:prstGeom>
        </p:spPr>
      </p:pic>
      <p:pic>
        <p:nvPicPr>
          <p:cNvPr id="5" name="Picture 4">
            <a:extLst>
              <a:ext uri="{FF2B5EF4-FFF2-40B4-BE49-F238E27FC236}">
                <a16:creationId xmlns:a16="http://schemas.microsoft.com/office/drawing/2014/main" id="{CC824BFD-C993-7640-B6EF-DC7EE200E976}"/>
              </a:ext>
            </a:extLst>
          </p:cNvPr>
          <p:cNvPicPr>
            <a:picLocks noChangeAspect="1"/>
          </p:cNvPicPr>
          <p:nvPr/>
        </p:nvPicPr>
        <p:blipFill>
          <a:blip r:embed="rId3"/>
          <a:stretch>
            <a:fillRect/>
          </a:stretch>
        </p:blipFill>
        <p:spPr>
          <a:xfrm>
            <a:off x="-6098" y="2073076"/>
            <a:ext cx="6089904" cy="4784924"/>
          </a:xfrm>
          <a:prstGeom prst="rect">
            <a:avLst/>
          </a:prstGeom>
        </p:spPr>
      </p:pic>
      <p:sp>
        <p:nvSpPr>
          <p:cNvPr id="4" name="TextBox 3">
            <a:extLst>
              <a:ext uri="{FF2B5EF4-FFF2-40B4-BE49-F238E27FC236}">
                <a16:creationId xmlns:a16="http://schemas.microsoft.com/office/drawing/2014/main" id="{50E3DD17-518C-154C-BF8E-AA5ABA57FF7B}"/>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FEE387B2-C52B-D541-A4FB-54552799119C}"/>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3023763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5852E3-FA2F-E64F-B03F-299E6D529556}"/>
              </a:ext>
            </a:extLst>
          </p:cNvPr>
          <p:cNvPicPr>
            <a:picLocks noChangeAspect="1"/>
          </p:cNvPicPr>
          <p:nvPr/>
        </p:nvPicPr>
        <p:blipFill>
          <a:blip r:embed="rId2"/>
          <a:stretch>
            <a:fillRect/>
          </a:stretch>
        </p:blipFill>
        <p:spPr>
          <a:xfrm>
            <a:off x="6143625" y="2073076"/>
            <a:ext cx="6089904" cy="4784924"/>
          </a:xfrm>
          <a:prstGeom prst="rect">
            <a:avLst/>
          </a:prstGeom>
        </p:spPr>
      </p:pic>
      <p:pic>
        <p:nvPicPr>
          <p:cNvPr id="5" name="Picture 4">
            <a:extLst>
              <a:ext uri="{FF2B5EF4-FFF2-40B4-BE49-F238E27FC236}">
                <a16:creationId xmlns:a16="http://schemas.microsoft.com/office/drawing/2014/main" id="{B841DD7A-76C9-7F4F-9786-0CCD31C30402}"/>
              </a:ext>
            </a:extLst>
          </p:cNvPr>
          <p:cNvPicPr>
            <a:picLocks noChangeAspect="1"/>
          </p:cNvPicPr>
          <p:nvPr/>
        </p:nvPicPr>
        <p:blipFill>
          <a:blip r:embed="rId3"/>
          <a:stretch>
            <a:fillRect/>
          </a:stretch>
        </p:blipFill>
        <p:spPr>
          <a:xfrm>
            <a:off x="0" y="2073076"/>
            <a:ext cx="6089904" cy="4784924"/>
          </a:xfrm>
          <a:prstGeom prst="rect">
            <a:avLst/>
          </a:prstGeom>
        </p:spPr>
      </p:pic>
      <p:sp>
        <p:nvSpPr>
          <p:cNvPr id="4" name="TextBox 3">
            <a:extLst>
              <a:ext uri="{FF2B5EF4-FFF2-40B4-BE49-F238E27FC236}">
                <a16:creationId xmlns:a16="http://schemas.microsoft.com/office/drawing/2014/main" id="{77C02808-896D-C846-978D-8BC9B918B340}"/>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D0B0BAD7-4EE9-1B4A-A948-234185EE10FB}"/>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2977068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900AC-7B95-D949-8E82-A747F4FBC9D1}"/>
              </a:ext>
            </a:extLst>
          </p:cNvPr>
          <p:cNvPicPr>
            <a:picLocks noChangeAspect="1"/>
          </p:cNvPicPr>
          <p:nvPr/>
        </p:nvPicPr>
        <p:blipFill>
          <a:blip r:embed="rId2"/>
          <a:stretch>
            <a:fillRect/>
          </a:stretch>
        </p:blipFill>
        <p:spPr>
          <a:xfrm>
            <a:off x="6089904" y="2073076"/>
            <a:ext cx="6089904" cy="4784924"/>
          </a:xfrm>
          <a:prstGeom prst="rect">
            <a:avLst/>
          </a:prstGeom>
        </p:spPr>
      </p:pic>
      <p:pic>
        <p:nvPicPr>
          <p:cNvPr id="5" name="Picture 4">
            <a:extLst>
              <a:ext uri="{FF2B5EF4-FFF2-40B4-BE49-F238E27FC236}">
                <a16:creationId xmlns:a16="http://schemas.microsoft.com/office/drawing/2014/main" id="{E388AE82-131B-AF4A-91A5-6F18117AA9E1}"/>
              </a:ext>
            </a:extLst>
          </p:cNvPr>
          <p:cNvPicPr>
            <a:picLocks noChangeAspect="1"/>
          </p:cNvPicPr>
          <p:nvPr/>
        </p:nvPicPr>
        <p:blipFill>
          <a:blip r:embed="rId3"/>
          <a:stretch>
            <a:fillRect/>
          </a:stretch>
        </p:blipFill>
        <p:spPr>
          <a:xfrm>
            <a:off x="0" y="2073076"/>
            <a:ext cx="6089904" cy="4784924"/>
          </a:xfrm>
          <a:prstGeom prst="rect">
            <a:avLst/>
          </a:prstGeom>
        </p:spPr>
      </p:pic>
      <p:sp>
        <p:nvSpPr>
          <p:cNvPr id="4" name="TextBox 3">
            <a:extLst>
              <a:ext uri="{FF2B5EF4-FFF2-40B4-BE49-F238E27FC236}">
                <a16:creationId xmlns:a16="http://schemas.microsoft.com/office/drawing/2014/main" id="{DD08B67F-29BA-D242-A411-BB3FD772D6FC}"/>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A0B4ABF0-2790-974D-8B09-489514E87F1B}"/>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3392976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DCE5CA-3A38-C74E-9CDF-6DE16690F477}"/>
              </a:ext>
            </a:extLst>
          </p:cNvPr>
          <p:cNvPicPr>
            <a:picLocks noChangeAspect="1"/>
          </p:cNvPicPr>
          <p:nvPr/>
        </p:nvPicPr>
        <p:blipFill>
          <a:blip r:embed="rId2"/>
          <a:stretch>
            <a:fillRect/>
          </a:stretch>
        </p:blipFill>
        <p:spPr>
          <a:xfrm>
            <a:off x="6089904" y="2073076"/>
            <a:ext cx="6089904" cy="4784924"/>
          </a:xfrm>
          <a:prstGeom prst="rect">
            <a:avLst/>
          </a:prstGeom>
        </p:spPr>
      </p:pic>
      <p:pic>
        <p:nvPicPr>
          <p:cNvPr id="7" name="Picture 6">
            <a:extLst>
              <a:ext uri="{FF2B5EF4-FFF2-40B4-BE49-F238E27FC236}">
                <a16:creationId xmlns:a16="http://schemas.microsoft.com/office/drawing/2014/main" id="{0137EB4D-1F67-844E-89A5-6D17A75A1891}"/>
              </a:ext>
            </a:extLst>
          </p:cNvPr>
          <p:cNvPicPr>
            <a:picLocks noChangeAspect="1"/>
          </p:cNvPicPr>
          <p:nvPr/>
        </p:nvPicPr>
        <p:blipFill>
          <a:blip r:embed="rId3"/>
          <a:stretch>
            <a:fillRect/>
          </a:stretch>
        </p:blipFill>
        <p:spPr>
          <a:xfrm>
            <a:off x="12192" y="2073076"/>
            <a:ext cx="6089904" cy="4784924"/>
          </a:xfrm>
          <a:prstGeom prst="rect">
            <a:avLst/>
          </a:prstGeom>
        </p:spPr>
      </p:pic>
      <p:sp>
        <p:nvSpPr>
          <p:cNvPr id="2" name="TextBox 1">
            <a:extLst>
              <a:ext uri="{FF2B5EF4-FFF2-40B4-BE49-F238E27FC236}">
                <a16:creationId xmlns:a16="http://schemas.microsoft.com/office/drawing/2014/main" id="{ECC7F981-74EF-F349-A934-D36DE80B8510}"/>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D713233A-A31E-BA4A-ACE9-F68035C4FA49}"/>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
        <p:nvSpPr>
          <p:cNvPr id="3" name="TextBox 2">
            <a:extLst>
              <a:ext uri="{FF2B5EF4-FFF2-40B4-BE49-F238E27FC236}">
                <a16:creationId xmlns:a16="http://schemas.microsoft.com/office/drawing/2014/main" id="{62341DF0-6594-B749-A6CF-7652CB5640EB}"/>
              </a:ext>
            </a:extLst>
          </p:cNvPr>
          <p:cNvSpPr txBox="1"/>
          <p:nvPr/>
        </p:nvSpPr>
        <p:spPr>
          <a:xfrm>
            <a:off x="12192" y="0"/>
            <a:ext cx="11973862" cy="646331"/>
          </a:xfrm>
          <a:prstGeom prst="rect">
            <a:avLst/>
          </a:prstGeom>
          <a:noFill/>
        </p:spPr>
        <p:txBody>
          <a:bodyPr wrap="square" rtlCol="0">
            <a:spAutoFit/>
          </a:bodyPr>
          <a:lstStyle/>
          <a:p>
            <a:r>
              <a:rPr lang="en-US" dirty="0"/>
              <a:t>Global maps to check overall possibility of pattern scaling SST. Other 3 panels in each figure are the errors at the sites of interest for the EPA coral health work. Every panel is on its own color bar scale because they are prelim figures, sorry!</a:t>
            </a:r>
          </a:p>
        </p:txBody>
      </p:sp>
    </p:spTree>
    <p:extLst>
      <p:ext uri="{BB962C8B-B14F-4D97-AF65-F5344CB8AC3E}">
        <p14:creationId xmlns:p14="http://schemas.microsoft.com/office/powerpoint/2010/main" val="3723440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0A5178-AA48-EB47-B37A-F95CE1537B1F}"/>
              </a:ext>
            </a:extLst>
          </p:cNvPr>
          <p:cNvPicPr>
            <a:picLocks noChangeAspect="1"/>
          </p:cNvPicPr>
          <p:nvPr/>
        </p:nvPicPr>
        <p:blipFill>
          <a:blip r:embed="rId2"/>
          <a:stretch>
            <a:fillRect/>
          </a:stretch>
        </p:blipFill>
        <p:spPr>
          <a:xfrm>
            <a:off x="0" y="2073076"/>
            <a:ext cx="6089904" cy="4784924"/>
          </a:xfrm>
          <a:prstGeom prst="rect">
            <a:avLst/>
          </a:prstGeom>
        </p:spPr>
      </p:pic>
      <p:pic>
        <p:nvPicPr>
          <p:cNvPr id="7" name="Picture 6">
            <a:extLst>
              <a:ext uri="{FF2B5EF4-FFF2-40B4-BE49-F238E27FC236}">
                <a16:creationId xmlns:a16="http://schemas.microsoft.com/office/drawing/2014/main" id="{388B98D6-4E47-3942-990C-E7EBC41A5A4D}"/>
              </a:ext>
            </a:extLst>
          </p:cNvPr>
          <p:cNvPicPr>
            <a:picLocks noChangeAspect="1"/>
          </p:cNvPicPr>
          <p:nvPr/>
        </p:nvPicPr>
        <p:blipFill>
          <a:blip r:embed="rId3"/>
          <a:stretch>
            <a:fillRect/>
          </a:stretch>
        </p:blipFill>
        <p:spPr>
          <a:xfrm>
            <a:off x="6102096" y="2073076"/>
            <a:ext cx="6089904" cy="4784924"/>
          </a:xfrm>
          <a:prstGeom prst="rect">
            <a:avLst/>
          </a:prstGeom>
        </p:spPr>
      </p:pic>
      <p:sp>
        <p:nvSpPr>
          <p:cNvPr id="4" name="TextBox 3">
            <a:extLst>
              <a:ext uri="{FF2B5EF4-FFF2-40B4-BE49-F238E27FC236}">
                <a16:creationId xmlns:a16="http://schemas.microsoft.com/office/drawing/2014/main" id="{826CAEAD-B4A1-3843-88A6-BF9D4574AEA1}"/>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59BB0EE4-1DAA-D44C-8A85-AE20DA122E92}"/>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561362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DAF789-70AF-E84D-9B25-FBD92FCF1C62}"/>
              </a:ext>
            </a:extLst>
          </p:cNvPr>
          <p:cNvPicPr>
            <a:picLocks noChangeAspect="1"/>
          </p:cNvPicPr>
          <p:nvPr/>
        </p:nvPicPr>
        <p:blipFill>
          <a:blip r:embed="rId2"/>
          <a:stretch>
            <a:fillRect/>
          </a:stretch>
        </p:blipFill>
        <p:spPr>
          <a:xfrm>
            <a:off x="6096000" y="2073076"/>
            <a:ext cx="6089904" cy="4784924"/>
          </a:xfrm>
          <a:prstGeom prst="rect">
            <a:avLst/>
          </a:prstGeom>
        </p:spPr>
      </p:pic>
      <p:pic>
        <p:nvPicPr>
          <p:cNvPr id="7" name="Picture 6">
            <a:extLst>
              <a:ext uri="{FF2B5EF4-FFF2-40B4-BE49-F238E27FC236}">
                <a16:creationId xmlns:a16="http://schemas.microsoft.com/office/drawing/2014/main" id="{9FAA390B-2854-8F4D-B0E4-5C88FE3795B2}"/>
              </a:ext>
            </a:extLst>
          </p:cNvPr>
          <p:cNvPicPr>
            <a:picLocks noChangeAspect="1"/>
          </p:cNvPicPr>
          <p:nvPr/>
        </p:nvPicPr>
        <p:blipFill>
          <a:blip r:embed="rId3"/>
          <a:stretch>
            <a:fillRect/>
          </a:stretch>
        </p:blipFill>
        <p:spPr>
          <a:xfrm>
            <a:off x="-6096" y="2073076"/>
            <a:ext cx="6089904" cy="4784924"/>
          </a:xfrm>
          <a:prstGeom prst="rect">
            <a:avLst/>
          </a:prstGeom>
        </p:spPr>
      </p:pic>
      <p:sp>
        <p:nvSpPr>
          <p:cNvPr id="4" name="TextBox 3">
            <a:extLst>
              <a:ext uri="{FF2B5EF4-FFF2-40B4-BE49-F238E27FC236}">
                <a16:creationId xmlns:a16="http://schemas.microsoft.com/office/drawing/2014/main" id="{1FC2D775-8173-3E4F-8D2F-63E174BCB5C6}"/>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E8B3C16F-4F92-FD4A-9F55-C9329D5ED6F1}"/>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4185697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1930E3-8253-9647-A0EE-393794461E62}"/>
              </a:ext>
            </a:extLst>
          </p:cNvPr>
          <p:cNvPicPr>
            <a:picLocks noChangeAspect="1"/>
          </p:cNvPicPr>
          <p:nvPr/>
        </p:nvPicPr>
        <p:blipFill>
          <a:blip r:embed="rId2"/>
          <a:stretch>
            <a:fillRect/>
          </a:stretch>
        </p:blipFill>
        <p:spPr>
          <a:xfrm>
            <a:off x="6102096" y="2054541"/>
            <a:ext cx="6089904" cy="4784924"/>
          </a:xfrm>
          <a:prstGeom prst="rect">
            <a:avLst/>
          </a:prstGeom>
        </p:spPr>
      </p:pic>
      <p:pic>
        <p:nvPicPr>
          <p:cNvPr id="5" name="Picture 4">
            <a:extLst>
              <a:ext uri="{FF2B5EF4-FFF2-40B4-BE49-F238E27FC236}">
                <a16:creationId xmlns:a16="http://schemas.microsoft.com/office/drawing/2014/main" id="{C65A5A7B-34AE-3640-B403-3A3E44681602}"/>
              </a:ext>
            </a:extLst>
          </p:cNvPr>
          <p:cNvPicPr>
            <a:picLocks noChangeAspect="1"/>
          </p:cNvPicPr>
          <p:nvPr/>
        </p:nvPicPr>
        <p:blipFill>
          <a:blip r:embed="rId3"/>
          <a:stretch>
            <a:fillRect/>
          </a:stretch>
        </p:blipFill>
        <p:spPr>
          <a:xfrm>
            <a:off x="6096" y="2054541"/>
            <a:ext cx="6089904" cy="4784924"/>
          </a:xfrm>
          <a:prstGeom prst="rect">
            <a:avLst/>
          </a:prstGeom>
        </p:spPr>
      </p:pic>
      <p:sp>
        <p:nvSpPr>
          <p:cNvPr id="4" name="TextBox 3">
            <a:extLst>
              <a:ext uri="{FF2B5EF4-FFF2-40B4-BE49-F238E27FC236}">
                <a16:creationId xmlns:a16="http://schemas.microsoft.com/office/drawing/2014/main" id="{17218743-C35E-9949-9F56-9048FB790006}"/>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E01FC9C6-DF72-8244-82F1-D909053E0087}"/>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1814426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0A5178-AA48-EB47-B37A-F95CE1537B1F}"/>
              </a:ext>
            </a:extLst>
          </p:cNvPr>
          <p:cNvPicPr>
            <a:picLocks noChangeAspect="1"/>
          </p:cNvPicPr>
          <p:nvPr/>
        </p:nvPicPr>
        <p:blipFill>
          <a:blip r:embed="rId2"/>
          <a:stretch>
            <a:fillRect/>
          </a:stretch>
        </p:blipFill>
        <p:spPr>
          <a:xfrm>
            <a:off x="0" y="2073076"/>
            <a:ext cx="6089904" cy="4784924"/>
          </a:xfrm>
          <a:prstGeom prst="rect">
            <a:avLst/>
          </a:prstGeom>
        </p:spPr>
      </p:pic>
      <p:pic>
        <p:nvPicPr>
          <p:cNvPr id="7" name="Picture 6">
            <a:extLst>
              <a:ext uri="{FF2B5EF4-FFF2-40B4-BE49-F238E27FC236}">
                <a16:creationId xmlns:a16="http://schemas.microsoft.com/office/drawing/2014/main" id="{388B98D6-4E47-3942-990C-E7EBC41A5A4D}"/>
              </a:ext>
            </a:extLst>
          </p:cNvPr>
          <p:cNvPicPr>
            <a:picLocks noChangeAspect="1"/>
          </p:cNvPicPr>
          <p:nvPr/>
        </p:nvPicPr>
        <p:blipFill>
          <a:blip r:embed="rId3"/>
          <a:stretch>
            <a:fillRect/>
          </a:stretch>
        </p:blipFill>
        <p:spPr>
          <a:xfrm>
            <a:off x="6102096" y="2073076"/>
            <a:ext cx="6089904" cy="4784924"/>
          </a:xfrm>
          <a:prstGeom prst="rect">
            <a:avLst/>
          </a:prstGeom>
        </p:spPr>
      </p:pic>
      <p:sp>
        <p:nvSpPr>
          <p:cNvPr id="4" name="TextBox 3">
            <a:extLst>
              <a:ext uri="{FF2B5EF4-FFF2-40B4-BE49-F238E27FC236}">
                <a16:creationId xmlns:a16="http://schemas.microsoft.com/office/drawing/2014/main" id="{826CAEAD-B4A1-3843-88A6-BF9D4574AEA1}"/>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59BB0EE4-1DAA-D44C-8A85-AE20DA122E92}"/>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3603547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538580-9940-D64E-912A-F41A7AB9F966}"/>
              </a:ext>
            </a:extLst>
          </p:cNvPr>
          <p:cNvPicPr>
            <a:picLocks noChangeAspect="1"/>
          </p:cNvPicPr>
          <p:nvPr/>
        </p:nvPicPr>
        <p:blipFill>
          <a:blip r:embed="rId2"/>
          <a:stretch>
            <a:fillRect/>
          </a:stretch>
        </p:blipFill>
        <p:spPr>
          <a:xfrm>
            <a:off x="6102096" y="2073076"/>
            <a:ext cx="6089904" cy="4784924"/>
          </a:xfrm>
          <a:prstGeom prst="rect">
            <a:avLst/>
          </a:prstGeom>
        </p:spPr>
      </p:pic>
      <p:pic>
        <p:nvPicPr>
          <p:cNvPr id="7" name="Picture 6">
            <a:extLst>
              <a:ext uri="{FF2B5EF4-FFF2-40B4-BE49-F238E27FC236}">
                <a16:creationId xmlns:a16="http://schemas.microsoft.com/office/drawing/2014/main" id="{B4FD1FD6-58D4-ED45-B24D-0003FF0BFC4D}"/>
              </a:ext>
            </a:extLst>
          </p:cNvPr>
          <p:cNvPicPr>
            <a:picLocks noChangeAspect="1"/>
          </p:cNvPicPr>
          <p:nvPr/>
        </p:nvPicPr>
        <p:blipFill>
          <a:blip r:embed="rId3"/>
          <a:stretch>
            <a:fillRect/>
          </a:stretch>
        </p:blipFill>
        <p:spPr>
          <a:xfrm>
            <a:off x="12192" y="2073076"/>
            <a:ext cx="6089904" cy="4784924"/>
          </a:xfrm>
          <a:prstGeom prst="rect">
            <a:avLst/>
          </a:prstGeom>
        </p:spPr>
      </p:pic>
      <p:sp>
        <p:nvSpPr>
          <p:cNvPr id="4" name="TextBox 3">
            <a:extLst>
              <a:ext uri="{FF2B5EF4-FFF2-40B4-BE49-F238E27FC236}">
                <a16:creationId xmlns:a16="http://schemas.microsoft.com/office/drawing/2014/main" id="{2645A74D-32F1-F648-A686-9C588A1481F1}"/>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9A3179C6-A440-8147-9FBF-EC8E94F04BC9}"/>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614661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9B5EBD-3D15-6D40-8D01-49DE367237F5}"/>
              </a:ext>
            </a:extLst>
          </p:cNvPr>
          <p:cNvPicPr>
            <a:picLocks noChangeAspect="1"/>
          </p:cNvPicPr>
          <p:nvPr/>
        </p:nvPicPr>
        <p:blipFill>
          <a:blip r:embed="rId2"/>
          <a:stretch>
            <a:fillRect/>
          </a:stretch>
        </p:blipFill>
        <p:spPr>
          <a:xfrm>
            <a:off x="6102096" y="2073076"/>
            <a:ext cx="6089904" cy="4784924"/>
          </a:xfrm>
          <a:prstGeom prst="rect">
            <a:avLst/>
          </a:prstGeom>
        </p:spPr>
      </p:pic>
      <p:pic>
        <p:nvPicPr>
          <p:cNvPr id="5" name="Picture 4">
            <a:extLst>
              <a:ext uri="{FF2B5EF4-FFF2-40B4-BE49-F238E27FC236}">
                <a16:creationId xmlns:a16="http://schemas.microsoft.com/office/drawing/2014/main" id="{2723CEA5-21C5-CE4E-9C8A-2C05994732AE}"/>
              </a:ext>
            </a:extLst>
          </p:cNvPr>
          <p:cNvPicPr>
            <a:picLocks noChangeAspect="1"/>
          </p:cNvPicPr>
          <p:nvPr/>
        </p:nvPicPr>
        <p:blipFill>
          <a:blip r:embed="rId3"/>
          <a:stretch>
            <a:fillRect/>
          </a:stretch>
        </p:blipFill>
        <p:spPr>
          <a:xfrm>
            <a:off x="12192" y="2073076"/>
            <a:ext cx="6089904" cy="4784924"/>
          </a:xfrm>
          <a:prstGeom prst="rect">
            <a:avLst/>
          </a:prstGeom>
        </p:spPr>
      </p:pic>
      <p:sp>
        <p:nvSpPr>
          <p:cNvPr id="4" name="TextBox 3">
            <a:extLst>
              <a:ext uri="{FF2B5EF4-FFF2-40B4-BE49-F238E27FC236}">
                <a16:creationId xmlns:a16="http://schemas.microsoft.com/office/drawing/2014/main" id="{543359B6-EA00-3741-BC85-926A0A5038B1}"/>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CEC09CF3-8159-784D-AD40-83ED5B84B644}"/>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1556908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2E77B1-3954-6E4B-9843-32010D4CDC98}"/>
              </a:ext>
            </a:extLst>
          </p:cNvPr>
          <p:cNvPicPr>
            <a:picLocks noChangeAspect="1"/>
          </p:cNvPicPr>
          <p:nvPr/>
        </p:nvPicPr>
        <p:blipFill>
          <a:blip r:embed="rId2"/>
          <a:stretch>
            <a:fillRect/>
          </a:stretch>
        </p:blipFill>
        <p:spPr>
          <a:xfrm>
            <a:off x="6096000" y="2073076"/>
            <a:ext cx="6089904" cy="4784924"/>
          </a:xfrm>
          <a:prstGeom prst="rect">
            <a:avLst/>
          </a:prstGeom>
        </p:spPr>
      </p:pic>
      <p:pic>
        <p:nvPicPr>
          <p:cNvPr id="5" name="Picture 4">
            <a:extLst>
              <a:ext uri="{FF2B5EF4-FFF2-40B4-BE49-F238E27FC236}">
                <a16:creationId xmlns:a16="http://schemas.microsoft.com/office/drawing/2014/main" id="{2E5672D8-CC4E-434F-850F-7C745CDEDE54}"/>
              </a:ext>
            </a:extLst>
          </p:cNvPr>
          <p:cNvPicPr>
            <a:picLocks noChangeAspect="1"/>
          </p:cNvPicPr>
          <p:nvPr/>
        </p:nvPicPr>
        <p:blipFill>
          <a:blip r:embed="rId3"/>
          <a:stretch>
            <a:fillRect/>
          </a:stretch>
        </p:blipFill>
        <p:spPr>
          <a:xfrm>
            <a:off x="-6098" y="2073076"/>
            <a:ext cx="6089904" cy="4784924"/>
          </a:xfrm>
          <a:prstGeom prst="rect">
            <a:avLst/>
          </a:prstGeom>
        </p:spPr>
      </p:pic>
      <p:sp>
        <p:nvSpPr>
          <p:cNvPr id="4" name="TextBox 3">
            <a:extLst>
              <a:ext uri="{FF2B5EF4-FFF2-40B4-BE49-F238E27FC236}">
                <a16:creationId xmlns:a16="http://schemas.microsoft.com/office/drawing/2014/main" id="{0B95159C-68FF-E84D-AD8C-99675F2C164C}"/>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058B9692-23DE-1F4F-B52C-F0ED12373CA1}"/>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3051589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C5B543-A500-C643-B68B-3DBA263F7DC9}"/>
              </a:ext>
            </a:extLst>
          </p:cNvPr>
          <p:cNvPicPr>
            <a:picLocks noChangeAspect="1"/>
          </p:cNvPicPr>
          <p:nvPr/>
        </p:nvPicPr>
        <p:blipFill>
          <a:blip r:embed="rId2"/>
          <a:stretch>
            <a:fillRect/>
          </a:stretch>
        </p:blipFill>
        <p:spPr>
          <a:xfrm>
            <a:off x="6102096" y="2073076"/>
            <a:ext cx="6089904" cy="4784924"/>
          </a:xfrm>
          <a:prstGeom prst="rect">
            <a:avLst/>
          </a:prstGeom>
        </p:spPr>
      </p:pic>
      <p:pic>
        <p:nvPicPr>
          <p:cNvPr id="7" name="Picture 6">
            <a:extLst>
              <a:ext uri="{FF2B5EF4-FFF2-40B4-BE49-F238E27FC236}">
                <a16:creationId xmlns:a16="http://schemas.microsoft.com/office/drawing/2014/main" id="{4DCAD427-A3C5-774F-944B-E29225F521FA}"/>
              </a:ext>
            </a:extLst>
          </p:cNvPr>
          <p:cNvPicPr>
            <a:picLocks noChangeAspect="1"/>
          </p:cNvPicPr>
          <p:nvPr/>
        </p:nvPicPr>
        <p:blipFill>
          <a:blip r:embed="rId3"/>
          <a:stretch>
            <a:fillRect/>
          </a:stretch>
        </p:blipFill>
        <p:spPr>
          <a:xfrm>
            <a:off x="12192" y="2073076"/>
            <a:ext cx="6089904" cy="4784924"/>
          </a:xfrm>
          <a:prstGeom prst="rect">
            <a:avLst/>
          </a:prstGeom>
        </p:spPr>
      </p:pic>
      <p:sp>
        <p:nvSpPr>
          <p:cNvPr id="4" name="TextBox 3">
            <a:extLst>
              <a:ext uri="{FF2B5EF4-FFF2-40B4-BE49-F238E27FC236}">
                <a16:creationId xmlns:a16="http://schemas.microsoft.com/office/drawing/2014/main" id="{B96BA5F5-75D2-F140-BD3D-72127A5BDFFA}"/>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5" name="TextBox 4">
            <a:extLst>
              <a:ext uri="{FF2B5EF4-FFF2-40B4-BE49-F238E27FC236}">
                <a16:creationId xmlns:a16="http://schemas.microsoft.com/office/drawing/2014/main" id="{79C7C800-A4A4-0B46-9C3E-C6974D780D85}"/>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3333063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AE8A70-933C-5841-AA8A-D7081D5AB218}"/>
              </a:ext>
            </a:extLst>
          </p:cNvPr>
          <p:cNvPicPr>
            <a:picLocks noChangeAspect="1"/>
          </p:cNvPicPr>
          <p:nvPr/>
        </p:nvPicPr>
        <p:blipFill>
          <a:blip r:embed="rId2"/>
          <a:stretch>
            <a:fillRect/>
          </a:stretch>
        </p:blipFill>
        <p:spPr>
          <a:xfrm>
            <a:off x="6096000" y="2073076"/>
            <a:ext cx="6089904" cy="4784924"/>
          </a:xfrm>
          <a:prstGeom prst="rect">
            <a:avLst/>
          </a:prstGeom>
        </p:spPr>
      </p:pic>
      <p:pic>
        <p:nvPicPr>
          <p:cNvPr id="5" name="Picture 4">
            <a:extLst>
              <a:ext uri="{FF2B5EF4-FFF2-40B4-BE49-F238E27FC236}">
                <a16:creationId xmlns:a16="http://schemas.microsoft.com/office/drawing/2014/main" id="{6A8B05D3-54B9-4544-B6CA-124C7A85D87E}"/>
              </a:ext>
            </a:extLst>
          </p:cNvPr>
          <p:cNvPicPr>
            <a:picLocks noChangeAspect="1"/>
          </p:cNvPicPr>
          <p:nvPr/>
        </p:nvPicPr>
        <p:blipFill>
          <a:blip r:embed="rId3"/>
          <a:stretch>
            <a:fillRect/>
          </a:stretch>
        </p:blipFill>
        <p:spPr>
          <a:xfrm>
            <a:off x="-6098" y="2073076"/>
            <a:ext cx="6089904" cy="4784924"/>
          </a:xfrm>
          <a:prstGeom prst="rect">
            <a:avLst/>
          </a:prstGeom>
        </p:spPr>
      </p:pic>
      <p:sp>
        <p:nvSpPr>
          <p:cNvPr id="4" name="TextBox 3">
            <a:extLst>
              <a:ext uri="{FF2B5EF4-FFF2-40B4-BE49-F238E27FC236}">
                <a16:creationId xmlns:a16="http://schemas.microsoft.com/office/drawing/2014/main" id="{1F073168-8BDC-5946-AC39-1D04F4F66F51}"/>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BAD732B7-FC51-0D4B-942A-FDE60BBAADE2}"/>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2027425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E464DF-D9BC-6B4F-8913-28ACBC540A56}"/>
              </a:ext>
            </a:extLst>
          </p:cNvPr>
          <p:cNvPicPr>
            <a:picLocks noChangeAspect="1"/>
          </p:cNvPicPr>
          <p:nvPr/>
        </p:nvPicPr>
        <p:blipFill>
          <a:blip r:embed="rId2"/>
          <a:stretch>
            <a:fillRect/>
          </a:stretch>
        </p:blipFill>
        <p:spPr>
          <a:xfrm>
            <a:off x="6096000" y="2073076"/>
            <a:ext cx="6089904" cy="4784924"/>
          </a:xfrm>
          <a:prstGeom prst="rect">
            <a:avLst/>
          </a:prstGeom>
        </p:spPr>
      </p:pic>
      <p:pic>
        <p:nvPicPr>
          <p:cNvPr id="5" name="Picture 4">
            <a:extLst>
              <a:ext uri="{FF2B5EF4-FFF2-40B4-BE49-F238E27FC236}">
                <a16:creationId xmlns:a16="http://schemas.microsoft.com/office/drawing/2014/main" id="{CC824BFD-C993-7640-B6EF-DC7EE200E976}"/>
              </a:ext>
            </a:extLst>
          </p:cNvPr>
          <p:cNvPicPr>
            <a:picLocks noChangeAspect="1"/>
          </p:cNvPicPr>
          <p:nvPr/>
        </p:nvPicPr>
        <p:blipFill>
          <a:blip r:embed="rId3"/>
          <a:stretch>
            <a:fillRect/>
          </a:stretch>
        </p:blipFill>
        <p:spPr>
          <a:xfrm>
            <a:off x="-6098" y="2073076"/>
            <a:ext cx="6089904" cy="4784924"/>
          </a:xfrm>
          <a:prstGeom prst="rect">
            <a:avLst/>
          </a:prstGeom>
        </p:spPr>
      </p:pic>
      <p:sp>
        <p:nvSpPr>
          <p:cNvPr id="4" name="TextBox 3">
            <a:extLst>
              <a:ext uri="{FF2B5EF4-FFF2-40B4-BE49-F238E27FC236}">
                <a16:creationId xmlns:a16="http://schemas.microsoft.com/office/drawing/2014/main" id="{50E3DD17-518C-154C-BF8E-AA5ABA57FF7B}"/>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FEE387B2-C52B-D541-A4FB-54552799119C}"/>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3755267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5852E3-FA2F-E64F-B03F-299E6D529556}"/>
              </a:ext>
            </a:extLst>
          </p:cNvPr>
          <p:cNvPicPr>
            <a:picLocks noChangeAspect="1"/>
          </p:cNvPicPr>
          <p:nvPr/>
        </p:nvPicPr>
        <p:blipFill>
          <a:blip r:embed="rId2"/>
          <a:stretch>
            <a:fillRect/>
          </a:stretch>
        </p:blipFill>
        <p:spPr>
          <a:xfrm>
            <a:off x="6143625" y="2073076"/>
            <a:ext cx="6089904" cy="4784924"/>
          </a:xfrm>
          <a:prstGeom prst="rect">
            <a:avLst/>
          </a:prstGeom>
        </p:spPr>
      </p:pic>
      <p:pic>
        <p:nvPicPr>
          <p:cNvPr id="5" name="Picture 4">
            <a:extLst>
              <a:ext uri="{FF2B5EF4-FFF2-40B4-BE49-F238E27FC236}">
                <a16:creationId xmlns:a16="http://schemas.microsoft.com/office/drawing/2014/main" id="{B841DD7A-76C9-7F4F-9786-0CCD31C30402}"/>
              </a:ext>
            </a:extLst>
          </p:cNvPr>
          <p:cNvPicPr>
            <a:picLocks noChangeAspect="1"/>
          </p:cNvPicPr>
          <p:nvPr/>
        </p:nvPicPr>
        <p:blipFill>
          <a:blip r:embed="rId3"/>
          <a:stretch>
            <a:fillRect/>
          </a:stretch>
        </p:blipFill>
        <p:spPr>
          <a:xfrm>
            <a:off x="0" y="2073076"/>
            <a:ext cx="6089904" cy="4784924"/>
          </a:xfrm>
          <a:prstGeom prst="rect">
            <a:avLst/>
          </a:prstGeom>
        </p:spPr>
      </p:pic>
      <p:sp>
        <p:nvSpPr>
          <p:cNvPr id="4" name="TextBox 3">
            <a:extLst>
              <a:ext uri="{FF2B5EF4-FFF2-40B4-BE49-F238E27FC236}">
                <a16:creationId xmlns:a16="http://schemas.microsoft.com/office/drawing/2014/main" id="{77C02808-896D-C846-978D-8BC9B918B340}"/>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D0B0BAD7-4EE9-1B4A-A948-234185EE10FB}"/>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3107481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900AC-7B95-D949-8E82-A747F4FBC9D1}"/>
              </a:ext>
            </a:extLst>
          </p:cNvPr>
          <p:cNvPicPr>
            <a:picLocks noChangeAspect="1"/>
          </p:cNvPicPr>
          <p:nvPr/>
        </p:nvPicPr>
        <p:blipFill>
          <a:blip r:embed="rId2"/>
          <a:stretch>
            <a:fillRect/>
          </a:stretch>
        </p:blipFill>
        <p:spPr>
          <a:xfrm>
            <a:off x="6089904" y="2073076"/>
            <a:ext cx="6089904" cy="4784924"/>
          </a:xfrm>
          <a:prstGeom prst="rect">
            <a:avLst/>
          </a:prstGeom>
        </p:spPr>
      </p:pic>
      <p:pic>
        <p:nvPicPr>
          <p:cNvPr id="5" name="Picture 4">
            <a:extLst>
              <a:ext uri="{FF2B5EF4-FFF2-40B4-BE49-F238E27FC236}">
                <a16:creationId xmlns:a16="http://schemas.microsoft.com/office/drawing/2014/main" id="{E388AE82-131B-AF4A-91A5-6F18117AA9E1}"/>
              </a:ext>
            </a:extLst>
          </p:cNvPr>
          <p:cNvPicPr>
            <a:picLocks noChangeAspect="1"/>
          </p:cNvPicPr>
          <p:nvPr/>
        </p:nvPicPr>
        <p:blipFill>
          <a:blip r:embed="rId3"/>
          <a:stretch>
            <a:fillRect/>
          </a:stretch>
        </p:blipFill>
        <p:spPr>
          <a:xfrm>
            <a:off x="0" y="2073076"/>
            <a:ext cx="6089904" cy="4784924"/>
          </a:xfrm>
          <a:prstGeom prst="rect">
            <a:avLst/>
          </a:prstGeom>
        </p:spPr>
      </p:pic>
      <p:sp>
        <p:nvSpPr>
          <p:cNvPr id="4" name="TextBox 3">
            <a:extLst>
              <a:ext uri="{FF2B5EF4-FFF2-40B4-BE49-F238E27FC236}">
                <a16:creationId xmlns:a16="http://schemas.microsoft.com/office/drawing/2014/main" id="{DD08B67F-29BA-D242-A411-BB3FD772D6FC}"/>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A0B4ABF0-2790-974D-8B09-489514E87F1B}"/>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3203522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DAF789-70AF-E84D-9B25-FBD92FCF1C62}"/>
              </a:ext>
            </a:extLst>
          </p:cNvPr>
          <p:cNvPicPr>
            <a:picLocks noChangeAspect="1"/>
          </p:cNvPicPr>
          <p:nvPr/>
        </p:nvPicPr>
        <p:blipFill>
          <a:blip r:embed="rId2"/>
          <a:stretch>
            <a:fillRect/>
          </a:stretch>
        </p:blipFill>
        <p:spPr>
          <a:xfrm>
            <a:off x="6096000" y="2073076"/>
            <a:ext cx="6089904" cy="4784924"/>
          </a:xfrm>
          <a:prstGeom prst="rect">
            <a:avLst/>
          </a:prstGeom>
        </p:spPr>
      </p:pic>
      <p:pic>
        <p:nvPicPr>
          <p:cNvPr id="7" name="Picture 6">
            <a:extLst>
              <a:ext uri="{FF2B5EF4-FFF2-40B4-BE49-F238E27FC236}">
                <a16:creationId xmlns:a16="http://schemas.microsoft.com/office/drawing/2014/main" id="{9FAA390B-2854-8F4D-B0E4-5C88FE3795B2}"/>
              </a:ext>
            </a:extLst>
          </p:cNvPr>
          <p:cNvPicPr>
            <a:picLocks noChangeAspect="1"/>
          </p:cNvPicPr>
          <p:nvPr/>
        </p:nvPicPr>
        <p:blipFill>
          <a:blip r:embed="rId3"/>
          <a:stretch>
            <a:fillRect/>
          </a:stretch>
        </p:blipFill>
        <p:spPr>
          <a:xfrm>
            <a:off x="-6096" y="2073076"/>
            <a:ext cx="6089904" cy="4784924"/>
          </a:xfrm>
          <a:prstGeom prst="rect">
            <a:avLst/>
          </a:prstGeom>
        </p:spPr>
      </p:pic>
      <p:sp>
        <p:nvSpPr>
          <p:cNvPr id="4" name="TextBox 3">
            <a:extLst>
              <a:ext uri="{FF2B5EF4-FFF2-40B4-BE49-F238E27FC236}">
                <a16:creationId xmlns:a16="http://schemas.microsoft.com/office/drawing/2014/main" id="{1FC2D775-8173-3E4F-8D2F-63E174BCB5C6}"/>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E8B3C16F-4F92-FD4A-9F55-C9329D5ED6F1}"/>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1302420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1930E3-8253-9647-A0EE-393794461E62}"/>
              </a:ext>
            </a:extLst>
          </p:cNvPr>
          <p:cNvPicPr>
            <a:picLocks noChangeAspect="1"/>
          </p:cNvPicPr>
          <p:nvPr/>
        </p:nvPicPr>
        <p:blipFill>
          <a:blip r:embed="rId2"/>
          <a:stretch>
            <a:fillRect/>
          </a:stretch>
        </p:blipFill>
        <p:spPr>
          <a:xfrm>
            <a:off x="6102096" y="2054541"/>
            <a:ext cx="6089904" cy="4784924"/>
          </a:xfrm>
          <a:prstGeom prst="rect">
            <a:avLst/>
          </a:prstGeom>
        </p:spPr>
      </p:pic>
      <p:pic>
        <p:nvPicPr>
          <p:cNvPr id="5" name="Picture 4">
            <a:extLst>
              <a:ext uri="{FF2B5EF4-FFF2-40B4-BE49-F238E27FC236}">
                <a16:creationId xmlns:a16="http://schemas.microsoft.com/office/drawing/2014/main" id="{C65A5A7B-34AE-3640-B403-3A3E44681602}"/>
              </a:ext>
            </a:extLst>
          </p:cNvPr>
          <p:cNvPicPr>
            <a:picLocks noChangeAspect="1"/>
          </p:cNvPicPr>
          <p:nvPr/>
        </p:nvPicPr>
        <p:blipFill>
          <a:blip r:embed="rId3"/>
          <a:stretch>
            <a:fillRect/>
          </a:stretch>
        </p:blipFill>
        <p:spPr>
          <a:xfrm>
            <a:off x="6096" y="2054541"/>
            <a:ext cx="6089904" cy="4784924"/>
          </a:xfrm>
          <a:prstGeom prst="rect">
            <a:avLst/>
          </a:prstGeom>
        </p:spPr>
      </p:pic>
      <p:sp>
        <p:nvSpPr>
          <p:cNvPr id="4" name="TextBox 3">
            <a:extLst>
              <a:ext uri="{FF2B5EF4-FFF2-40B4-BE49-F238E27FC236}">
                <a16:creationId xmlns:a16="http://schemas.microsoft.com/office/drawing/2014/main" id="{17218743-C35E-9949-9F56-9048FB790006}"/>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E01FC9C6-DF72-8244-82F1-D909053E0087}"/>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3606839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538580-9940-D64E-912A-F41A7AB9F966}"/>
              </a:ext>
            </a:extLst>
          </p:cNvPr>
          <p:cNvPicPr>
            <a:picLocks noChangeAspect="1"/>
          </p:cNvPicPr>
          <p:nvPr/>
        </p:nvPicPr>
        <p:blipFill>
          <a:blip r:embed="rId2"/>
          <a:stretch>
            <a:fillRect/>
          </a:stretch>
        </p:blipFill>
        <p:spPr>
          <a:xfrm>
            <a:off x="6102096" y="2073076"/>
            <a:ext cx="6089904" cy="4784924"/>
          </a:xfrm>
          <a:prstGeom prst="rect">
            <a:avLst/>
          </a:prstGeom>
        </p:spPr>
      </p:pic>
      <p:pic>
        <p:nvPicPr>
          <p:cNvPr id="7" name="Picture 6">
            <a:extLst>
              <a:ext uri="{FF2B5EF4-FFF2-40B4-BE49-F238E27FC236}">
                <a16:creationId xmlns:a16="http://schemas.microsoft.com/office/drawing/2014/main" id="{B4FD1FD6-58D4-ED45-B24D-0003FF0BFC4D}"/>
              </a:ext>
            </a:extLst>
          </p:cNvPr>
          <p:cNvPicPr>
            <a:picLocks noChangeAspect="1"/>
          </p:cNvPicPr>
          <p:nvPr/>
        </p:nvPicPr>
        <p:blipFill>
          <a:blip r:embed="rId3"/>
          <a:stretch>
            <a:fillRect/>
          </a:stretch>
        </p:blipFill>
        <p:spPr>
          <a:xfrm>
            <a:off x="12192" y="2073076"/>
            <a:ext cx="6089904" cy="4784924"/>
          </a:xfrm>
          <a:prstGeom prst="rect">
            <a:avLst/>
          </a:prstGeom>
        </p:spPr>
      </p:pic>
      <p:sp>
        <p:nvSpPr>
          <p:cNvPr id="4" name="TextBox 3">
            <a:extLst>
              <a:ext uri="{FF2B5EF4-FFF2-40B4-BE49-F238E27FC236}">
                <a16:creationId xmlns:a16="http://schemas.microsoft.com/office/drawing/2014/main" id="{2645A74D-32F1-F648-A686-9C588A1481F1}"/>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9A3179C6-A440-8147-9FBF-EC8E94F04BC9}"/>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2350254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9B5EBD-3D15-6D40-8D01-49DE367237F5}"/>
              </a:ext>
            </a:extLst>
          </p:cNvPr>
          <p:cNvPicPr>
            <a:picLocks noChangeAspect="1"/>
          </p:cNvPicPr>
          <p:nvPr/>
        </p:nvPicPr>
        <p:blipFill>
          <a:blip r:embed="rId2"/>
          <a:stretch>
            <a:fillRect/>
          </a:stretch>
        </p:blipFill>
        <p:spPr>
          <a:xfrm>
            <a:off x="6102096" y="2073076"/>
            <a:ext cx="6089904" cy="4784924"/>
          </a:xfrm>
          <a:prstGeom prst="rect">
            <a:avLst/>
          </a:prstGeom>
        </p:spPr>
      </p:pic>
      <p:pic>
        <p:nvPicPr>
          <p:cNvPr id="5" name="Picture 4">
            <a:extLst>
              <a:ext uri="{FF2B5EF4-FFF2-40B4-BE49-F238E27FC236}">
                <a16:creationId xmlns:a16="http://schemas.microsoft.com/office/drawing/2014/main" id="{2723CEA5-21C5-CE4E-9C8A-2C05994732AE}"/>
              </a:ext>
            </a:extLst>
          </p:cNvPr>
          <p:cNvPicPr>
            <a:picLocks noChangeAspect="1"/>
          </p:cNvPicPr>
          <p:nvPr/>
        </p:nvPicPr>
        <p:blipFill>
          <a:blip r:embed="rId3"/>
          <a:stretch>
            <a:fillRect/>
          </a:stretch>
        </p:blipFill>
        <p:spPr>
          <a:xfrm>
            <a:off x="12192" y="2073076"/>
            <a:ext cx="6089904" cy="4784924"/>
          </a:xfrm>
          <a:prstGeom prst="rect">
            <a:avLst/>
          </a:prstGeom>
        </p:spPr>
      </p:pic>
      <p:sp>
        <p:nvSpPr>
          <p:cNvPr id="4" name="TextBox 3">
            <a:extLst>
              <a:ext uri="{FF2B5EF4-FFF2-40B4-BE49-F238E27FC236}">
                <a16:creationId xmlns:a16="http://schemas.microsoft.com/office/drawing/2014/main" id="{543359B6-EA00-3741-BC85-926A0A5038B1}"/>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CEC09CF3-8159-784D-AD40-83ED5B84B644}"/>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1887985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2E77B1-3954-6E4B-9843-32010D4CDC98}"/>
              </a:ext>
            </a:extLst>
          </p:cNvPr>
          <p:cNvPicPr>
            <a:picLocks noChangeAspect="1"/>
          </p:cNvPicPr>
          <p:nvPr/>
        </p:nvPicPr>
        <p:blipFill>
          <a:blip r:embed="rId2"/>
          <a:stretch>
            <a:fillRect/>
          </a:stretch>
        </p:blipFill>
        <p:spPr>
          <a:xfrm>
            <a:off x="6096000" y="2073076"/>
            <a:ext cx="6089904" cy="4784924"/>
          </a:xfrm>
          <a:prstGeom prst="rect">
            <a:avLst/>
          </a:prstGeom>
        </p:spPr>
      </p:pic>
      <p:pic>
        <p:nvPicPr>
          <p:cNvPr id="5" name="Picture 4">
            <a:extLst>
              <a:ext uri="{FF2B5EF4-FFF2-40B4-BE49-F238E27FC236}">
                <a16:creationId xmlns:a16="http://schemas.microsoft.com/office/drawing/2014/main" id="{2E5672D8-CC4E-434F-850F-7C745CDEDE54}"/>
              </a:ext>
            </a:extLst>
          </p:cNvPr>
          <p:cNvPicPr>
            <a:picLocks noChangeAspect="1"/>
          </p:cNvPicPr>
          <p:nvPr/>
        </p:nvPicPr>
        <p:blipFill>
          <a:blip r:embed="rId3"/>
          <a:stretch>
            <a:fillRect/>
          </a:stretch>
        </p:blipFill>
        <p:spPr>
          <a:xfrm>
            <a:off x="-6098" y="2073076"/>
            <a:ext cx="6089904" cy="4784924"/>
          </a:xfrm>
          <a:prstGeom prst="rect">
            <a:avLst/>
          </a:prstGeom>
        </p:spPr>
      </p:pic>
      <p:sp>
        <p:nvSpPr>
          <p:cNvPr id="4" name="TextBox 3">
            <a:extLst>
              <a:ext uri="{FF2B5EF4-FFF2-40B4-BE49-F238E27FC236}">
                <a16:creationId xmlns:a16="http://schemas.microsoft.com/office/drawing/2014/main" id="{0B95159C-68FF-E84D-AD8C-99675F2C164C}"/>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6" name="TextBox 5">
            <a:extLst>
              <a:ext uri="{FF2B5EF4-FFF2-40B4-BE49-F238E27FC236}">
                <a16:creationId xmlns:a16="http://schemas.microsoft.com/office/drawing/2014/main" id="{058B9692-23DE-1F4F-B52C-F0ED12373CA1}"/>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1608667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C5B543-A500-C643-B68B-3DBA263F7DC9}"/>
              </a:ext>
            </a:extLst>
          </p:cNvPr>
          <p:cNvPicPr>
            <a:picLocks noChangeAspect="1"/>
          </p:cNvPicPr>
          <p:nvPr/>
        </p:nvPicPr>
        <p:blipFill>
          <a:blip r:embed="rId2"/>
          <a:stretch>
            <a:fillRect/>
          </a:stretch>
        </p:blipFill>
        <p:spPr>
          <a:xfrm>
            <a:off x="6102096" y="2073076"/>
            <a:ext cx="6089904" cy="4784924"/>
          </a:xfrm>
          <a:prstGeom prst="rect">
            <a:avLst/>
          </a:prstGeom>
        </p:spPr>
      </p:pic>
      <p:pic>
        <p:nvPicPr>
          <p:cNvPr id="7" name="Picture 6">
            <a:extLst>
              <a:ext uri="{FF2B5EF4-FFF2-40B4-BE49-F238E27FC236}">
                <a16:creationId xmlns:a16="http://schemas.microsoft.com/office/drawing/2014/main" id="{4DCAD427-A3C5-774F-944B-E29225F521FA}"/>
              </a:ext>
            </a:extLst>
          </p:cNvPr>
          <p:cNvPicPr>
            <a:picLocks noChangeAspect="1"/>
          </p:cNvPicPr>
          <p:nvPr/>
        </p:nvPicPr>
        <p:blipFill>
          <a:blip r:embed="rId3"/>
          <a:stretch>
            <a:fillRect/>
          </a:stretch>
        </p:blipFill>
        <p:spPr>
          <a:xfrm>
            <a:off x="12192" y="2073076"/>
            <a:ext cx="6089904" cy="4784924"/>
          </a:xfrm>
          <a:prstGeom prst="rect">
            <a:avLst/>
          </a:prstGeom>
        </p:spPr>
      </p:pic>
      <p:sp>
        <p:nvSpPr>
          <p:cNvPr id="4" name="TextBox 3">
            <a:extLst>
              <a:ext uri="{FF2B5EF4-FFF2-40B4-BE49-F238E27FC236}">
                <a16:creationId xmlns:a16="http://schemas.microsoft.com/office/drawing/2014/main" id="{B96BA5F5-75D2-F140-BD3D-72127A5BDFFA}"/>
              </a:ext>
            </a:extLst>
          </p:cNvPr>
          <p:cNvSpPr txBox="1"/>
          <p:nvPr/>
        </p:nvSpPr>
        <p:spPr>
          <a:xfrm>
            <a:off x="135759" y="1052214"/>
            <a:ext cx="5954145" cy="369332"/>
          </a:xfrm>
          <a:prstGeom prst="rect">
            <a:avLst/>
          </a:prstGeom>
          <a:noFill/>
        </p:spPr>
        <p:txBody>
          <a:bodyPr wrap="square" rtlCol="0">
            <a:spAutoFit/>
          </a:bodyPr>
          <a:lstStyle/>
          <a:p>
            <a:r>
              <a:rPr lang="en-US" dirty="0"/>
              <a:t>RMS in degrees </a:t>
            </a:r>
            <a:r>
              <a:rPr lang="en-US" dirty="0" err="1"/>
              <a:t>celsius</a:t>
            </a:r>
            <a:endParaRPr lang="en-US" dirty="0"/>
          </a:p>
        </p:txBody>
      </p:sp>
      <p:sp>
        <p:nvSpPr>
          <p:cNvPr id="5" name="TextBox 4">
            <a:extLst>
              <a:ext uri="{FF2B5EF4-FFF2-40B4-BE49-F238E27FC236}">
                <a16:creationId xmlns:a16="http://schemas.microsoft.com/office/drawing/2014/main" id="{79C7C800-A4A4-0B46-9C3E-C6974D780D85}"/>
              </a:ext>
            </a:extLst>
          </p:cNvPr>
          <p:cNvSpPr txBox="1"/>
          <p:nvPr/>
        </p:nvSpPr>
        <p:spPr>
          <a:xfrm>
            <a:off x="6102096" y="913715"/>
            <a:ext cx="6077712" cy="646331"/>
          </a:xfrm>
          <a:prstGeom prst="rect">
            <a:avLst/>
          </a:prstGeom>
          <a:noFill/>
        </p:spPr>
        <p:txBody>
          <a:bodyPr wrap="square" rtlCol="0">
            <a:spAutoFit/>
          </a:bodyPr>
          <a:lstStyle/>
          <a:p>
            <a:r>
              <a:rPr lang="en-US" dirty="0"/>
              <a:t>RMS as percent of local ESM temperature.</a:t>
            </a:r>
          </a:p>
          <a:p>
            <a:r>
              <a:rPr lang="en-US" dirty="0"/>
              <a:t>Color bar capped at 50% error on the global map.</a:t>
            </a:r>
          </a:p>
        </p:txBody>
      </p:sp>
    </p:spTree>
    <p:extLst>
      <p:ext uri="{BB962C8B-B14F-4D97-AF65-F5344CB8AC3E}">
        <p14:creationId xmlns:p14="http://schemas.microsoft.com/office/powerpoint/2010/main" val="136846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TotalTime>
  <Words>1121</Words>
  <Application>Microsoft Macintosh PowerPoint</Application>
  <PresentationFormat>Widescreen</PresentationFormat>
  <Paragraphs>116</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Office Theme</vt:lpstr>
      <vt:lpstr>Sea Surface Temperature pattern scaling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SST pattern scaling</dc:title>
  <dc:creator>Snyder, Abigail C</dc:creator>
  <cp:lastModifiedBy>Snyder, Abigail C</cp:lastModifiedBy>
  <cp:revision>30</cp:revision>
  <dcterms:created xsi:type="dcterms:W3CDTF">2019-07-31T17:00:56Z</dcterms:created>
  <dcterms:modified xsi:type="dcterms:W3CDTF">2019-08-22T21:06:20Z</dcterms:modified>
</cp:coreProperties>
</file>